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99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BB222C-62F7-4FF7-B3CA-8A671DE24B5A}" v="29" dt="2022-09-04T08:12:46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25B96-6D40-4A0B-880F-2E34C021A5D9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8094F7-07FC-4D67-B90D-061B403067CD}">
      <dgm:prSet phldrT="[Text]" custT="1"/>
      <dgm:spPr>
        <a:solidFill>
          <a:srgbClr val="FFCC99"/>
        </a:solidFill>
        <a:ln w="19050">
          <a:solidFill>
            <a:schemeClr val="accent1"/>
          </a:solidFill>
        </a:ln>
      </dgm:spPr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13615F-F45B-4BB6-A7FE-74A18800F5F6}" type="parTrans" cxnId="{7F8F2455-AE0F-41B8-8113-9C9A67C958D4}">
      <dgm:prSet/>
      <dgm:spPr/>
      <dgm:t>
        <a:bodyPr/>
        <a:lstStyle/>
        <a:p>
          <a:endParaRPr lang="en-US"/>
        </a:p>
      </dgm:t>
    </dgm:pt>
    <dgm:pt modelId="{1D952EB7-87A6-41F9-BEC8-7257C31B0F3A}" type="sibTrans" cxnId="{7F8F2455-AE0F-41B8-8113-9C9A67C958D4}">
      <dgm:prSet/>
      <dgm:spPr/>
      <dgm:t>
        <a:bodyPr/>
        <a:lstStyle/>
        <a:p>
          <a:endParaRPr lang="en-US"/>
        </a:p>
      </dgm:t>
    </dgm:pt>
    <dgm:pt modelId="{A13D74A4-9C10-422E-B7CC-306DBEBBFE8A}">
      <dgm:prSet phldrT="[Text]"/>
      <dgm:spPr>
        <a:solidFill>
          <a:srgbClr val="FFCC99"/>
        </a:solidFill>
      </dgm:spPr>
      <dgm:t>
        <a:bodyPr/>
        <a:lstStyle/>
        <a:p>
          <a:endParaRPr lang="en-US" b="1" dirty="0"/>
        </a:p>
      </dgm:t>
    </dgm:pt>
    <dgm:pt modelId="{1A02FD5D-7BE7-4ECF-B7A0-484B050D744E}" type="parTrans" cxnId="{349F8004-675E-45B2-8CEA-AF010CBFA444}">
      <dgm:prSet/>
      <dgm:spPr/>
      <dgm:t>
        <a:bodyPr/>
        <a:lstStyle/>
        <a:p>
          <a:endParaRPr lang="en-US"/>
        </a:p>
      </dgm:t>
    </dgm:pt>
    <dgm:pt modelId="{32EA892F-6371-4E77-B86E-03238A6E004C}" type="sibTrans" cxnId="{349F8004-675E-45B2-8CEA-AF010CBFA444}">
      <dgm:prSet/>
      <dgm:spPr/>
      <dgm:t>
        <a:bodyPr/>
        <a:lstStyle/>
        <a:p>
          <a:endParaRPr lang="en-US"/>
        </a:p>
      </dgm:t>
    </dgm:pt>
    <dgm:pt modelId="{6A01AE2A-B69D-4D17-874B-1770B02D82F0}">
      <dgm:prSet phldrT="[Text]" phldr="1"/>
      <dgm:spPr>
        <a:solidFill>
          <a:srgbClr val="FFCC99"/>
        </a:solidFill>
        <a:ln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C38BD889-90B2-44D7-9545-5530B6C57ED6}" type="parTrans" cxnId="{407A6BB0-5BDC-47E4-B87C-9668DC7DA7A8}">
      <dgm:prSet/>
      <dgm:spPr/>
      <dgm:t>
        <a:bodyPr/>
        <a:lstStyle/>
        <a:p>
          <a:endParaRPr lang="en-US"/>
        </a:p>
      </dgm:t>
    </dgm:pt>
    <dgm:pt modelId="{A1A59213-BBD1-4DAA-9C68-F98EB644CE38}" type="sibTrans" cxnId="{407A6BB0-5BDC-47E4-B87C-9668DC7DA7A8}">
      <dgm:prSet/>
      <dgm:spPr/>
      <dgm:t>
        <a:bodyPr/>
        <a:lstStyle/>
        <a:p>
          <a:endParaRPr lang="en-US"/>
        </a:p>
      </dgm:t>
    </dgm:pt>
    <dgm:pt modelId="{C8387DFC-0EA9-436C-85ED-CF0924CAC91F}">
      <dgm:prSet phldrT="[Text]" phldr="1"/>
      <dgm:spPr>
        <a:solidFill>
          <a:srgbClr val="FFCC99"/>
        </a:solidFill>
        <a:ln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668CCC43-BE4E-41B6-98CA-66FE9FCF8B82}" type="parTrans" cxnId="{B297E4BE-B037-4F7C-92A5-79C9F3508B66}">
      <dgm:prSet/>
      <dgm:spPr/>
      <dgm:t>
        <a:bodyPr/>
        <a:lstStyle/>
        <a:p>
          <a:endParaRPr lang="en-US"/>
        </a:p>
      </dgm:t>
    </dgm:pt>
    <dgm:pt modelId="{F08991DA-A2F5-4881-B539-6282E3BCD1B3}" type="sibTrans" cxnId="{B297E4BE-B037-4F7C-92A5-79C9F3508B66}">
      <dgm:prSet/>
      <dgm:spPr/>
      <dgm:t>
        <a:bodyPr/>
        <a:lstStyle/>
        <a:p>
          <a:endParaRPr lang="en-US"/>
        </a:p>
      </dgm:t>
    </dgm:pt>
    <dgm:pt modelId="{B8AFA23C-48E4-4C5E-B118-B3582DCBC250}">
      <dgm:prSet phldrT="[Text]" phldr="1"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4D6A801C-CC7B-4EAD-9296-1E499931770F}" type="parTrans" cxnId="{CFC103FD-9D38-4F05-B6E0-D182C9F3052F}">
      <dgm:prSet/>
      <dgm:spPr/>
      <dgm:t>
        <a:bodyPr/>
        <a:lstStyle/>
        <a:p>
          <a:endParaRPr lang="en-US"/>
        </a:p>
      </dgm:t>
    </dgm:pt>
    <dgm:pt modelId="{63271087-0731-44C2-BA52-2291E2A280F3}" type="sibTrans" cxnId="{CFC103FD-9D38-4F05-B6E0-D182C9F3052F}">
      <dgm:prSet/>
      <dgm:spPr/>
      <dgm:t>
        <a:bodyPr/>
        <a:lstStyle/>
        <a:p>
          <a:endParaRPr lang="en-US"/>
        </a:p>
      </dgm:t>
    </dgm:pt>
    <dgm:pt modelId="{DB03B757-7BD5-463A-BCD9-43DF43BFDB6A}">
      <dgm:prSet phldrT="[Text]" phldr="1"/>
      <dgm:spPr>
        <a:ln w="19050"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14E8FDA7-4165-4794-B9E0-E2F541281C37}" type="parTrans" cxnId="{1887FA3B-E88B-4AA7-95DF-1970B3354BBC}">
      <dgm:prSet/>
      <dgm:spPr/>
      <dgm:t>
        <a:bodyPr/>
        <a:lstStyle/>
        <a:p>
          <a:endParaRPr lang="en-US"/>
        </a:p>
      </dgm:t>
    </dgm:pt>
    <dgm:pt modelId="{28B45DF9-18CC-4F8D-9F1F-8137CBA5F6B2}" type="sibTrans" cxnId="{1887FA3B-E88B-4AA7-95DF-1970B3354BBC}">
      <dgm:prSet/>
      <dgm:spPr/>
      <dgm:t>
        <a:bodyPr/>
        <a:lstStyle/>
        <a:p>
          <a:endParaRPr lang="en-US"/>
        </a:p>
      </dgm:t>
    </dgm:pt>
    <dgm:pt modelId="{89D5C243-BD4E-4683-B56F-DEFE9DE521C2}">
      <dgm:prSet phldrT="[Text]" phldr="1"/>
      <dgm:spPr>
        <a:solidFill>
          <a:srgbClr val="FFCC99"/>
        </a:solidFill>
        <a:ln w="19050"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4C1D9160-5582-443D-8D40-0BD7F61BB2C8}" type="parTrans" cxnId="{80322F6D-9AC3-41AF-AE75-5D6CB4BCB532}">
      <dgm:prSet/>
      <dgm:spPr/>
      <dgm:t>
        <a:bodyPr/>
        <a:lstStyle/>
        <a:p>
          <a:endParaRPr lang="en-US"/>
        </a:p>
      </dgm:t>
    </dgm:pt>
    <dgm:pt modelId="{15607734-0E65-42D6-913D-C4A91C15B31D}" type="sibTrans" cxnId="{80322F6D-9AC3-41AF-AE75-5D6CB4BCB532}">
      <dgm:prSet/>
      <dgm:spPr/>
      <dgm:t>
        <a:bodyPr/>
        <a:lstStyle/>
        <a:p>
          <a:endParaRPr lang="en-US"/>
        </a:p>
      </dgm:t>
    </dgm:pt>
    <dgm:pt modelId="{600A3635-18D0-4848-B244-719FD80998D0}">
      <dgm:prSet phldrT="[Text]" phldr="1"/>
      <dgm:spPr>
        <a:solidFill>
          <a:srgbClr val="FFCC99"/>
        </a:solidFill>
        <a:ln w="19050"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F4A37157-8FB8-4157-AB9E-6D90573BBB41}" type="parTrans" cxnId="{8A9ADAE1-60CF-4E9E-9D9F-B2B8F6D1476C}">
      <dgm:prSet/>
      <dgm:spPr/>
      <dgm:t>
        <a:bodyPr/>
        <a:lstStyle/>
        <a:p>
          <a:endParaRPr lang="en-US"/>
        </a:p>
      </dgm:t>
    </dgm:pt>
    <dgm:pt modelId="{BB7C23D3-7639-4E9D-87E6-44413AA8571A}" type="sibTrans" cxnId="{8A9ADAE1-60CF-4E9E-9D9F-B2B8F6D1476C}">
      <dgm:prSet/>
      <dgm:spPr/>
      <dgm:t>
        <a:bodyPr/>
        <a:lstStyle/>
        <a:p>
          <a:endParaRPr lang="en-US"/>
        </a:p>
      </dgm:t>
    </dgm:pt>
    <dgm:pt modelId="{15DD806C-F089-4A34-8531-223524197333}">
      <dgm:prSet phldrT="[Text]" phldr="1"/>
      <dgm:spPr>
        <a:solidFill>
          <a:srgbClr val="FFCC99"/>
        </a:solidFill>
        <a:ln w="19050"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FEDF4737-FB48-436D-9A58-1A6EF70581F9}" type="parTrans" cxnId="{2F17FCB0-86A1-4400-A30D-029D2ED2DC1C}">
      <dgm:prSet/>
      <dgm:spPr/>
      <dgm:t>
        <a:bodyPr/>
        <a:lstStyle/>
        <a:p>
          <a:endParaRPr lang="en-US"/>
        </a:p>
      </dgm:t>
    </dgm:pt>
    <dgm:pt modelId="{139D28E0-E92E-4C45-83D8-6F3C420C289C}" type="sibTrans" cxnId="{2F17FCB0-86A1-4400-A30D-029D2ED2DC1C}">
      <dgm:prSet/>
      <dgm:spPr/>
      <dgm:t>
        <a:bodyPr/>
        <a:lstStyle/>
        <a:p>
          <a:endParaRPr lang="en-US"/>
        </a:p>
      </dgm:t>
    </dgm:pt>
    <dgm:pt modelId="{A81A1264-0EFE-4A6C-9BFE-C64582ADCFCC}">
      <dgm:prSet phldrT="[Text]" phldr="1"/>
      <dgm:spPr>
        <a:solidFill>
          <a:srgbClr val="FFCC99"/>
        </a:solidFill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6E070BAC-74D2-4F96-ABDA-D32DF4EA901F}" type="parTrans" cxnId="{D5D2C143-BDA1-43CB-9AF1-4794E5702511}">
      <dgm:prSet/>
      <dgm:spPr/>
      <dgm:t>
        <a:bodyPr/>
        <a:lstStyle/>
        <a:p>
          <a:endParaRPr lang="en-US"/>
        </a:p>
      </dgm:t>
    </dgm:pt>
    <dgm:pt modelId="{0CEF223A-591C-4F02-9EFD-9C3928F2AE58}" type="sibTrans" cxnId="{D5D2C143-BDA1-43CB-9AF1-4794E5702511}">
      <dgm:prSet/>
      <dgm:spPr/>
      <dgm:t>
        <a:bodyPr/>
        <a:lstStyle/>
        <a:p>
          <a:endParaRPr lang="en-US"/>
        </a:p>
      </dgm:t>
    </dgm:pt>
    <dgm:pt modelId="{2C212214-1770-4FF1-B727-233D677BDE8A}" type="pres">
      <dgm:prSet presAssocID="{73225B96-6D40-4A0B-880F-2E34C021A5D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095067C-FA66-4169-ACE7-4A40D02213E6}" type="pres">
      <dgm:prSet presAssocID="{0D8094F7-07FC-4D67-B90D-061B403067CD}" presName="parentText_1" presStyleLbl="node1" presStyleIdx="0" presStyleCnt="7">
        <dgm:presLayoutVars>
          <dgm:chMax val="1"/>
          <dgm:chPref val="1"/>
          <dgm:bulletEnabled val="1"/>
        </dgm:presLayoutVars>
      </dgm:prSet>
      <dgm:spPr/>
    </dgm:pt>
    <dgm:pt modelId="{C94B6725-E4A9-4B43-A61D-614E606B38AC}" type="pres">
      <dgm:prSet presAssocID="{0D8094F7-07FC-4D67-B90D-061B403067CD}" presName="childText_1" presStyleLbl="node1" presStyleIdx="0" presStyleCnt="7" custScaleX="124256">
        <dgm:presLayoutVars>
          <dgm:chMax val="0"/>
          <dgm:chPref val="0"/>
          <dgm:bulletEnabled val="1"/>
        </dgm:presLayoutVars>
      </dgm:prSet>
      <dgm:spPr/>
    </dgm:pt>
    <dgm:pt modelId="{2EC2A9AF-6218-49D5-B9CB-FABC685D7FDA}" type="pres">
      <dgm:prSet presAssocID="{0D8094F7-07FC-4D67-B90D-061B403067CD}" presName="accentShape_1" presStyleCnt="0"/>
      <dgm:spPr/>
    </dgm:pt>
    <dgm:pt modelId="{02F40D14-652D-46BC-89E6-908FA852536A}" type="pres">
      <dgm:prSet presAssocID="{0D8094F7-07FC-4D67-B90D-061B403067CD}" presName="imageRepeatNode" presStyleLbl="node1" presStyleIdx="0" presStyleCnt="7" custScaleX="108012" custLinFactNeighborY="-706"/>
      <dgm:spPr/>
    </dgm:pt>
    <dgm:pt modelId="{91E227BD-0ED5-4968-848F-A516AEF2CD29}" type="pres">
      <dgm:prSet presAssocID="{6A01AE2A-B69D-4D17-874B-1770B02D82F0}" presName="parentText_2" presStyleLbl="node1" presStyleIdx="0" presStyleCnt="7">
        <dgm:presLayoutVars>
          <dgm:chMax val="1"/>
          <dgm:chPref val="1"/>
          <dgm:bulletEnabled val="1"/>
        </dgm:presLayoutVars>
      </dgm:prSet>
      <dgm:spPr/>
    </dgm:pt>
    <dgm:pt modelId="{39C9D7B5-1B5D-4398-95B8-B0447708A917}" type="pres">
      <dgm:prSet presAssocID="{6A01AE2A-B69D-4D17-874B-1770B02D82F0}" presName="childText_2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62CCDF1F-52EB-4D8E-BCBA-F1D1B21BB53D}" type="pres">
      <dgm:prSet presAssocID="{6A01AE2A-B69D-4D17-874B-1770B02D82F0}" presName="accentShape_2" presStyleCnt="0"/>
      <dgm:spPr/>
    </dgm:pt>
    <dgm:pt modelId="{1BA6F0C6-79AC-4FF7-9BA4-6D30ADC0DB12}" type="pres">
      <dgm:prSet presAssocID="{6A01AE2A-B69D-4D17-874B-1770B02D82F0}" presName="imageRepeatNode" presStyleLbl="node1" presStyleIdx="1" presStyleCnt="7"/>
      <dgm:spPr/>
    </dgm:pt>
    <dgm:pt modelId="{A7611A20-4684-4739-8FDC-DAD3BC9036D2}" type="pres">
      <dgm:prSet presAssocID="{C8387DFC-0EA9-436C-85ED-CF0924CAC91F}" presName="parentText_3" presStyleLbl="node1" presStyleIdx="1" presStyleCnt="7">
        <dgm:presLayoutVars>
          <dgm:chMax val="1"/>
          <dgm:chPref val="1"/>
          <dgm:bulletEnabled val="1"/>
        </dgm:presLayoutVars>
      </dgm:prSet>
      <dgm:spPr/>
    </dgm:pt>
    <dgm:pt modelId="{84E0E329-FAAD-420A-ACBA-201EAC82AA0C}" type="pres">
      <dgm:prSet presAssocID="{C8387DFC-0EA9-436C-85ED-CF0924CAC91F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</dgm:pt>
    <dgm:pt modelId="{3514F881-7B62-44F4-8C52-6C4FA63398F4}" type="pres">
      <dgm:prSet presAssocID="{C8387DFC-0EA9-436C-85ED-CF0924CAC91F}" presName="accentShape_3" presStyleCnt="0"/>
      <dgm:spPr/>
    </dgm:pt>
    <dgm:pt modelId="{21096E49-88D4-4D15-9894-E5B38351837C}" type="pres">
      <dgm:prSet presAssocID="{C8387DFC-0EA9-436C-85ED-CF0924CAC91F}" presName="imageRepeatNode" presStyleLbl="node1" presStyleIdx="2" presStyleCnt="7"/>
      <dgm:spPr/>
    </dgm:pt>
    <dgm:pt modelId="{A3523967-1C1B-49BA-9D3E-BDE53AC45A00}" type="pres">
      <dgm:prSet presAssocID="{89D5C243-BD4E-4683-B56F-DEFE9DE521C2}" presName="parentText_4" presStyleLbl="node1" presStyleIdx="2" presStyleCnt="7">
        <dgm:presLayoutVars>
          <dgm:chMax val="1"/>
          <dgm:chPref val="1"/>
          <dgm:bulletEnabled val="1"/>
        </dgm:presLayoutVars>
      </dgm:prSet>
      <dgm:spPr/>
    </dgm:pt>
    <dgm:pt modelId="{6D452660-A0B5-44CF-B8FD-C1711B1E7DDF}" type="pres">
      <dgm:prSet presAssocID="{89D5C243-BD4E-4683-B56F-DEFE9DE521C2}" presName="childText_4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94D92A4A-1F69-44C2-8528-184DB36F302C}" type="pres">
      <dgm:prSet presAssocID="{89D5C243-BD4E-4683-B56F-DEFE9DE521C2}" presName="accentShape_4" presStyleCnt="0"/>
      <dgm:spPr/>
    </dgm:pt>
    <dgm:pt modelId="{2C40B856-1977-437B-820F-46CE2BB5ED5A}" type="pres">
      <dgm:prSet presAssocID="{89D5C243-BD4E-4683-B56F-DEFE9DE521C2}" presName="imageRepeatNode" presStyleLbl="node1" presStyleIdx="3" presStyleCnt="7" custScaleX="110406" custLinFactNeighborX="600"/>
      <dgm:spPr/>
    </dgm:pt>
    <dgm:pt modelId="{D8ED0113-BB74-4B6C-9CAF-EFC61B13D7E4}" type="pres">
      <dgm:prSet presAssocID="{600A3635-18D0-4848-B244-719FD80998D0}" presName="parentText_5" presStyleLbl="node1" presStyleIdx="3" presStyleCnt="7">
        <dgm:presLayoutVars>
          <dgm:chMax val="1"/>
          <dgm:chPref val="1"/>
          <dgm:bulletEnabled val="1"/>
        </dgm:presLayoutVars>
      </dgm:prSet>
      <dgm:spPr/>
    </dgm:pt>
    <dgm:pt modelId="{7AE25FB8-1DF4-4E06-896D-0E5B66D973B9}" type="pres">
      <dgm:prSet presAssocID="{600A3635-18D0-4848-B244-719FD80998D0}" presName="childText_5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10C2366C-5DA5-43D6-86C5-746B0F89DA3E}" type="pres">
      <dgm:prSet presAssocID="{600A3635-18D0-4848-B244-719FD80998D0}" presName="accentShape_5" presStyleCnt="0"/>
      <dgm:spPr/>
    </dgm:pt>
    <dgm:pt modelId="{FE82E438-832B-45AB-B798-C3425A2714C8}" type="pres">
      <dgm:prSet presAssocID="{600A3635-18D0-4848-B244-719FD80998D0}" presName="imageRepeatNode" presStyleLbl="node1" presStyleIdx="4" presStyleCnt="7" custLinFactNeighborX="3000"/>
      <dgm:spPr/>
    </dgm:pt>
    <dgm:pt modelId="{65115402-55D1-4175-8637-58AAB97DD6ED}" type="pres">
      <dgm:prSet presAssocID="{15DD806C-F089-4A34-8531-223524197333}" presName="parentText_6" presStyleLbl="node1" presStyleIdx="4" presStyleCnt="7">
        <dgm:presLayoutVars>
          <dgm:chMax val="1"/>
          <dgm:chPref val="1"/>
          <dgm:bulletEnabled val="1"/>
        </dgm:presLayoutVars>
      </dgm:prSet>
      <dgm:spPr/>
    </dgm:pt>
    <dgm:pt modelId="{A0AB4698-CA26-4424-BAC2-EC2121BC6746}" type="pres">
      <dgm:prSet presAssocID="{15DD806C-F089-4A34-8531-223524197333}" presName="childText_6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9AD98946-F868-4EDC-9DA4-F0A86C7F7B15}" type="pres">
      <dgm:prSet presAssocID="{15DD806C-F089-4A34-8531-223524197333}" presName="accentShape_6" presStyleCnt="0"/>
      <dgm:spPr/>
    </dgm:pt>
    <dgm:pt modelId="{6A4A6687-C613-4D54-92DF-E915DFBC7EE3}" type="pres">
      <dgm:prSet presAssocID="{15DD806C-F089-4A34-8531-223524197333}" presName="imageRepeatNode" presStyleLbl="node1" presStyleIdx="5" presStyleCnt="7"/>
      <dgm:spPr/>
    </dgm:pt>
    <dgm:pt modelId="{3A02CA75-749D-4407-9E0F-E81CBA2CEBD8}" type="pres">
      <dgm:prSet presAssocID="{A81A1264-0EFE-4A6C-9BFE-C64582ADCFCC}" presName="parentText_7" presStyleLbl="node1" presStyleIdx="5" presStyleCnt="7">
        <dgm:presLayoutVars>
          <dgm:chMax val="1"/>
          <dgm:chPref val="1"/>
          <dgm:bulletEnabled val="1"/>
        </dgm:presLayoutVars>
      </dgm:prSet>
      <dgm:spPr/>
    </dgm:pt>
    <dgm:pt modelId="{E4EB2DA4-740C-4F8F-BAFE-C4CEA6E93656}" type="pres">
      <dgm:prSet presAssocID="{A81A1264-0EFE-4A6C-9BFE-C64582ADCFCC}" presName="childText_7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ED99043D-90A4-4C13-AB2F-1200858DAE68}" type="pres">
      <dgm:prSet presAssocID="{A81A1264-0EFE-4A6C-9BFE-C64582ADCFCC}" presName="accentShape_7" presStyleCnt="0"/>
      <dgm:spPr/>
    </dgm:pt>
    <dgm:pt modelId="{580EE9CD-5B01-4CA0-A8DC-17CD051CE0AC}" type="pres">
      <dgm:prSet presAssocID="{A81A1264-0EFE-4A6C-9BFE-C64582ADCFCC}" presName="imageRepeatNode" presStyleLbl="node1" presStyleIdx="6" presStyleCnt="7" custScaleX="113627" custLinFactNeighborX="3000"/>
      <dgm:spPr/>
    </dgm:pt>
  </dgm:ptLst>
  <dgm:cxnLst>
    <dgm:cxn modelId="{349F8004-675E-45B2-8CEA-AF010CBFA444}" srcId="{0D8094F7-07FC-4D67-B90D-061B403067CD}" destId="{A13D74A4-9C10-422E-B7CC-306DBEBBFE8A}" srcOrd="0" destOrd="0" parTransId="{1A02FD5D-7BE7-4ECF-B7A0-484B050D744E}" sibTransId="{32EA892F-6371-4E77-B86E-03238A6E004C}"/>
    <dgm:cxn modelId="{E5C5C50E-219E-4EF5-A3E3-E3AB843C793B}" type="presOf" srcId="{15DD806C-F089-4A34-8531-223524197333}" destId="{6A4A6687-C613-4D54-92DF-E915DFBC7EE3}" srcOrd="1" destOrd="0" presId="urn:microsoft.com/office/officeart/2009/3/layout/BlockDescendingList"/>
    <dgm:cxn modelId="{C5089A10-2926-4065-BD92-86F0D6E1FD70}" type="presOf" srcId="{89D5C243-BD4E-4683-B56F-DEFE9DE521C2}" destId="{2C40B856-1977-437B-820F-46CE2BB5ED5A}" srcOrd="1" destOrd="0" presId="urn:microsoft.com/office/officeart/2009/3/layout/BlockDescendingList"/>
    <dgm:cxn modelId="{91532D1D-7700-4CA3-8F7D-2BAB99A2E5F1}" type="presOf" srcId="{6A01AE2A-B69D-4D17-874B-1770B02D82F0}" destId="{1BA6F0C6-79AC-4FF7-9BA4-6D30ADC0DB12}" srcOrd="1" destOrd="0" presId="urn:microsoft.com/office/officeart/2009/3/layout/BlockDescendingList"/>
    <dgm:cxn modelId="{8915CE2D-A3C0-47D6-A59D-78F37DF797BB}" type="presOf" srcId="{C8387DFC-0EA9-436C-85ED-CF0924CAC91F}" destId="{21096E49-88D4-4D15-9894-E5B38351837C}" srcOrd="1" destOrd="0" presId="urn:microsoft.com/office/officeart/2009/3/layout/BlockDescendingList"/>
    <dgm:cxn modelId="{46A0F436-DB94-46D2-B69C-97C2EB6D73FC}" type="presOf" srcId="{73225B96-6D40-4A0B-880F-2E34C021A5D9}" destId="{2C212214-1770-4FF1-B727-233D677BDE8A}" srcOrd="0" destOrd="0" presId="urn:microsoft.com/office/officeart/2009/3/layout/BlockDescendingList"/>
    <dgm:cxn modelId="{1887FA3B-E88B-4AA7-95DF-1970B3354BBC}" srcId="{C8387DFC-0EA9-436C-85ED-CF0924CAC91F}" destId="{DB03B757-7BD5-463A-BCD9-43DF43BFDB6A}" srcOrd="1" destOrd="0" parTransId="{14E8FDA7-4165-4794-B9E0-E2F541281C37}" sibTransId="{28B45DF9-18CC-4F8D-9F1F-8137CBA5F6B2}"/>
    <dgm:cxn modelId="{24D16B63-2E70-4D93-B92B-62E18012EDAB}" type="presOf" srcId="{15DD806C-F089-4A34-8531-223524197333}" destId="{65115402-55D1-4175-8637-58AAB97DD6ED}" srcOrd="0" destOrd="0" presId="urn:microsoft.com/office/officeart/2009/3/layout/BlockDescendingList"/>
    <dgm:cxn modelId="{D5D2C143-BDA1-43CB-9AF1-4794E5702511}" srcId="{73225B96-6D40-4A0B-880F-2E34C021A5D9}" destId="{A81A1264-0EFE-4A6C-9BFE-C64582ADCFCC}" srcOrd="6" destOrd="0" parTransId="{6E070BAC-74D2-4F96-ABDA-D32DF4EA901F}" sibTransId="{0CEF223A-591C-4F02-9EFD-9C3928F2AE58}"/>
    <dgm:cxn modelId="{80322F6D-9AC3-41AF-AE75-5D6CB4BCB532}" srcId="{73225B96-6D40-4A0B-880F-2E34C021A5D9}" destId="{89D5C243-BD4E-4683-B56F-DEFE9DE521C2}" srcOrd="3" destOrd="0" parTransId="{4C1D9160-5582-443D-8D40-0BD7F61BB2C8}" sibTransId="{15607734-0E65-42D6-913D-C4A91C15B31D}"/>
    <dgm:cxn modelId="{7155D072-7E85-40C0-9EDC-FA05ED1196AE}" type="presOf" srcId="{600A3635-18D0-4848-B244-719FD80998D0}" destId="{D8ED0113-BB74-4B6C-9CAF-EFC61B13D7E4}" srcOrd="0" destOrd="0" presId="urn:microsoft.com/office/officeart/2009/3/layout/BlockDescendingList"/>
    <dgm:cxn modelId="{7F8F2455-AE0F-41B8-8113-9C9A67C958D4}" srcId="{73225B96-6D40-4A0B-880F-2E34C021A5D9}" destId="{0D8094F7-07FC-4D67-B90D-061B403067CD}" srcOrd="0" destOrd="0" parTransId="{4613615F-F45B-4BB6-A7FE-74A18800F5F6}" sibTransId="{1D952EB7-87A6-41F9-BEC8-7257C31B0F3A}"/>
    <dgm:cxn modelId="{1B0E7777-4696-4689-A954-7ACB69B275BE}" type="presOf" srcId="{6A01AE2A-B69D-4D17-874B-1770B02D82F0}" destId="{91E227BD-0ED5-4968-848F-A516AEF2CD29}" srcOrd="0" destOrd="0" presId="urn:microsoft.com/office/officeart/2009/3/layout/BlockDescendingList"/>
    <dgm:cxn modelId="{05763794-0C92-4B57-96CA-8C71F6B93D09}" type="presOf" srcId="{A13D74A4-9C10-422E-B7CC-306DBEBBFE8A}" destId="{C94B6725-E4A9-4B43-A61D-614E606B38AC}" srcOrd="0" destOrd="0" presId="urn:microsoft.com/office/officeart/2009/3/layout/BlockDescendingList"/>
    <dgm:cxn modelId="{45B4E1A9-EAFE-4702-86D8-78BA8D7B65DA}" type="presOf" srcId="{600A3635-18D0-4848-B244-719FD80998D0}" destId="{FE82E438-832B-45AB-B798-C3425A2714C8}" srcOrd="1" destOrd="0" presId="urn:microsoft.com/office/officeart/2009/3/layout/BlockDescendingList"/>
    <dgm:cxn modelId="{A9F6B8AF-F9ED-4CA1-997C-C0D3124939B5}" type="presOf" srcId="{DB03B757-7BD5-463A-BCD9-43DF43BFDB6A}" destId="{84E0E329-FAAD-420A-ACBA-201EAC82AA0C}" srcOrd="0" destOrd="1" presId="urn:microsoft.com/office/officeart/2009/3/layout/BlockDescendingList"/>
    <dgm:cxn modelId="{407A6BB0-5BDC-47E4-B87C-9668DC7DA7A8}" srcId="{73225B96-6D40-4A0B-880F-2E34C021A5D9}" destId="{6A01AE2A-B69D-4D17-874B-1770B02D82F0}" srcOrd="1" destOrd="0" parTransId="{C38BD889-90B2-44D7-9545-5530B6C57ED6}" sibTransId="{A1A59213-BBD1-4DAA-9C68-F98EB644CE38}"/>
    <dgm:cxn modelId="{DFA671B0-81A2-4E82-BFCA-A22AA1279607}" type="presOf" srcId="{C8387DFC-0EA9-436C-85ED-CF0924CAC91F}" destId="{A7611A20-4684-4739-8FDC-DAD3BC9036D2}" srcOrd="0" destOrd="0" presId="urn:microsoft.com/office/officeart/2009/3/layout/BlockDescendingList"/>
    <dgm:cxn modelId="{2F17FCB0-86A1-4400-A30D-029D2ED2DC1C}" srcId="{73225B96-6D40-4A0B-880F-2E34C021A5D9}" destId="{15DD806C-F089-4A34-8531-223524197333}" srcOrd="5" destOrd="0" parTransId="{FEDF4737-FB48-436D-9A58-1A6EF70581F9}" sibTransId="{139D28E0-E92E-4C45-83D8-6F3C420C289C}"/>
    <dgm:cxn modelId="{DCA7C7B7-129D-4604-B540-4FDECF2CEE5A}" type="presOf" srcId="{A81A1264-0EFE-4A6C-9BFE-C64582ADCFCC}" destId="{580EE9CD-5B01-4CA0-A8DC-17CD051CE0AC}" srcOrd="1" destOrd="0" presId="urn:microsoft.com/office/officeart/2009/3/layout/BlockDescendingList"/>
    <dgm:cxn modelId="{D98B00BA-CD49-421C-B0E3-990C0747DDAB}" type="presOf" srcId="{B8AFA23C-48E4-4C5E-B118-B3582DCBC250}" destId="{84E0E329-FAAD-420A-ACBA-201EAC82AA0C}" srcOrd="0" destOrd="0" presId="urn:microsoft.com/office/officeart/2009/3/layout/BlockDescendingList"/>
    <dgm:cxn modelId="{B297E4BE-B037-4F7C-92A5-79C9F3508B66}" srcId="{73225B96-6D40-4A0B-880F-2E34C021A5D9}" destId="{C8387DFC-0EA9-436C-85ED-CF0924CAC91F}" srcOrd="2" destOrd="0" parTransId="{668CCC43-BE4E-41B6-98CA-66FE9FCF8B82}" sibTransId="{F08991DA-A2F5-4881-B539-6282E3BCD1B3}"/>
    <dgm:cxn modelId="{715B91C1-54A2-4468-B526-ACE58FAB4319}" type="presOf" srcId="{0D8094F7-07FC-4D67-B90D-061B403067CD}" destId="{2095067C-FA66-4169-ACE7-4A40D02213E6}" srcOrd="0" destOrd="0" presId="urn:microsoft.com/office/officeart/2009/3/layout/BlockDescendingList"/>
    <dgm:cxn modelId="{78D63FD0-E179-4B6B-A82F-25F0C38BF84D}" type="presOf" srcId="{0D8094F7-07FC-4D67-B90D-061B403067CD}" destId="{02F40D14-652D-46BC-89E6-908FA852536A}" srcOrd="1" destOrd="0" presId="urn:microsoft.com/office/officeart/2009/3/layout/BlockDescendingList"/>
    <dgm:cxn modelId="{EAF23FD9-4343-4D15-A76A-BD9520261802}" type="presOf" srcId="{89D5C243-BD4E-4683-B56F-DEFE9DE521C2}" destId="{A3523967-1C1B-49BA-9D3E-BDE53AC45A00}" srcOrd="0" destOrd="0" presId="urn:microsoft.com/office/officeart/2009/3/layout/BlockDescendingList"/>
    <dgm:cxn modelId="{058003DD-4C78-401B-AD8B-FA3ED4C9E777}" type="presOf" srcId="{A81A1264-0EFE-4A6C-9BFE-C64582ADCFCC}" destId="{3A02CA75-749D-4407-9E0F-E81CBA2CEBD8}" srcOrd="0" destOrd="0" presId="urn:microsoft.com/office/officeart/2009/3/layout/BlockDescendingList"/>
    <dgm:cxn modelId="{8A9ADAE1-60CF-4E9E-9D9F-B2B8F6D1476C}" srcId="{73225B96-6D40-4A0B-880F-2E34C021A5D9}" destId="{600A3635-18D0-4848-B244-719FD80998D0}" srcOrd="4" destOrd="0" parTransId="{F4A37157-8FB8-4157-AB9E-6D90573BBB41}" sibTransId="{BB7C23D3-7639-4E9D-87E6-44413AA8571A}"/>
    <dgm:cxn modelId="{CFC103FD-9D38-4F05-B6E0-D182C9F3052F}" srcId="{C8387DFC-0EA9-436C-85ED-CF0924CAC91F}" destId="{B8AFA23C-48E4-4C5E-B118-B3582DCBC250}" srcOrd="0" destOrd="0" parTransId="{4D6A801C-CC7B-4EAD-9296-1E499931770F}" sibTransId="{63271087-0731-44C2-BA52-2291E2A280F3}"/>
    <dgm:cxn modelId="{A4DB7107-766C-45B1-BA2F-A459AA12E5A9}" type="presParOf" srcId="{2C212214-1770-4FF1-B727-233D677BDE8A}" destId="{2095067C-FA66-4169-ACE7-4A40D02213E6}" srcOrd="0" destOrd="0" presId="urn:microsoft.com/office/officeart/2009/3/layout/BlockDescendingList"/>
    <dgm:cxn modelId="{3DE967C7-B51E-48E3-AB23-D405BF158ABF}" type="presParOf" srcId="{2C212214-1770-4FF1-B727-233D677BDE8A}" destId="{C94B6725-E4A9-4B43-A61D-614E606B38AC}" srcOrd="1" destOrd="0" presId="urn:microsoft.com/office/officeart/2009/3/layout/BlockDescendingList"/>
    <dgm:cxn modelId="{168B5F65-EC27-41AF-A3A0-A2C103A58386}" type="presParOf" srcId="{2C212214-1770-4FF1-B727-233D677BDE8A}" destId="{2EC2A9AF-6218-49D5-B9CB-FABC685D7FDA}" srcOrd="2" destOrd="0" presId="urn:microsoft.com/office/officeart/2009/3/layout/BlockDescendingList"/>
    <dgm:cxn modelId="{51E0DC80-062F-4E4B-9750-12E73044A08F}" type="presParOf" srcId="{2EC2A9AF-6218-49D5-B9CB-FABC685D7FDA}" destId="{02F40D14-652D-46BC-89E6-908FA852536A}" srcOrd="0" destOrd="0" presId="urn:microsoft.com/office/officeart/2009/3/layout/BlockDescendingList"/>
    <dgm:cxn modelId="{934761FA-045F-42E7-84CF-B28E937D9FE7}" type="presParOf" srcId="{2C212214-1770-4FF1-B727-233D677BDE8A}" destId="{91E227BD-0ED5-4968-848F-A516AEF2CD29}" srcOrd="3" destOrd="0" presId="urn:microsoft.com/office/officeart/2009/3/layout/BlockDescendingList"/>
    <dgm:cxn modelId="{96795849-1E6E-4DEB-9AAB-067619136DD8}" type="presParOf" srcId="{2C212214-1770-4FF1-B727-233D677BDE8A}" destId="{39C9D7B5-1B5D-4398-95B8-B0447708A917}" srcOrd="4" destOrd="0" presId="urn:microsoft.com/office/officeart/2009/3/layout/BlockDescendingList"/>
    <dgm:cxn modelId="{578ADBC6-5C6F-4722-AF3C-D01E7FE92A50}" type="presParOf" srcId="{2C212214-1770-4FF1-B727-233D677BDE8A}" destId="{62CCDF1F-52EB-4D8E-BCBA-F1D1B21BB53D}" srcOrd="5" destOrd="0" presId="urn:microsoft.com/office/officeart/2009/3/layout/BlockDescendingList"/>
    <dgm:cxn modelId="{CAF7AFE8-44BA-4054-9D58-E322C9CCA8A8}" type="presParOf" srcId="{62CCDF1F-52EB-4D8E-BCBA-F1D1B21BB53D}" destId="{1BA6F0C6-79AC-4FF7-9BA4-6D30ADC0DB12}" srcOrd="0" destOrd="0" presId="urn:microsoft.com/office/officeart/2009/3/layout/BlockDescendingList"/>
    <dgm:cxn modelId="{D78D49B6-AEC0-4E92-BA60-C78F48DF8AF4}" type="presParOf" srcId="{2C212214-1770-4FF1-B727-233D677BDE8A}" destId="{A7611A20-4684-4739-8FDC-DAD3BC9036D2}" srcOrd="6" destOrd="0" presId="urn:microsoft.com/office/officeart/2009/3/layout/BlockDescendingList"/>
    <dgm:cxn modelId="{1184F68D-C5FF-4954-8082-EBF92EA2EB81}" type="presParOf" srcId="{2C212214-1770-4FF1-B727-233D677BDE8A}" destId="{84E0E329-FAAD-420A-ACBA-201EAC82AA0C}" srcOrd="7" destOrd="0" presId="urn:microsoft.com/office/officeart/2009/3/layout/BlockDescendingList"/>
    <dgm:cxn modelId="{77278CB0-CA97-4C42-975B-269774E346B1}" type="presParOf" srcId="{2C212214-1770-4FF1-B727-233D677BDE8A}" destId="{3514F881-7B62-44F4-8C52-6C4FA63398F4}" srcOrd="8" destOrd="0" presId="urn:microsoft.com/office/officeart/2009/3/layout/BlockDescendingList"/>
    <dgm:cxn modelId="{FEBB2CA1-EB4E-4893-AE57-7245229C72A5}" type="presParOf" srcId="{3514F881-7B62-44F4-8C52-6C4FA63398F4}" destId="{21096E49-88D4-4D15-9894-E5B38351837C}" srcOrd="0" destOrd="0" presId="urn:microsoft.com/office/officeart/2009/3/layout/BlockDescendingList"/>
    <dgm:cxn modelId="{B751D8E2-0483-4F37-8216-D2505B16F563}" type="presParOf" srcId="{2C212214-1770-4FF1-B727-233D677BDE8A}" destId="{A3523967-1C1B-49BA-9D3E-BDE53AC45A00}" srcOrd="9" destOrd="0" presId="urn:microsoft.com/office/officeart/2009/3/layout/BlockDescendingList"/>
    <dgm:cxn modelId="{D36A45C8-6B21-40F5-A621-F0595E41C57A}" type="presParOf" srcId="{2C212214-1770-4FF1-B727-233D677BDE8A}" destId="{6D452660-A0B5-44CF-B8FD-C1711B1E7DDF}" srcOrd="10" destOrd="0" presId="urn:microsoft.com/office/officeart/2009/3/layout/BlockDescendingList"/>
    <dgm:cxn modelId="{F4CAC97B-AFF0-4D7A-BA3F-B52F2F76579E}" type="presParOf" srcId="{2C212214-1770-4FF1-B727-233D677BDE8A}" destId="{94D92A4A-1F69-44C2-8528-184DB36F302C}" srcOrd="11" destOrd="0" presId="urn:microsoft.com/office/officeart/2009/3/layout/BlockDescendingList"/>
    <dgm:cxn modelId="{AD1DECE5-C8A2-40C5-9E18-8763ADE571F4}" type="presParOf" srcId="{94D92A4A-1F69-44C2-8528-184DB36F302C}" destId="{2C40B856-1977-437B-820F-46CE2BB5ED5A}" srcOrd="0" destOrd="0" presId="urn:microsoft.com/office/officeart/2009/3/layout/BlockDescendingList"/>
    <dgm:cxn modelId="{AE8886C1-6E09-4097-8201-AC4FE469F618}" type="presParOf" srcId="{2C212214-1770-4FF1-B727-233D677BDE8A}" destId="{D8ED0113-BB74-4B6C-9CAF-EFC61B13D7E4}" srcOrd="12" destOrd="0" presId="urn:microsoft.com/office/officeart/2009/3/layout/BlockDescendingList"/>
    <dgm:cxn modelId="{FDA34312-0A8A-41C7-B21D-A517B320945F}" type="presParOf" srcId="{2C212214-1770-4FF1-B727-233D677BDE8A}" destId="{7AE25FB8-1DF4-4E06-896D-0E5B66D973B9}" srcOrd="13" destOrd="0" presId="urn:microsoft.com/office/officeart/2009/3/layout/BlockDescendingList"/>
    <dgm:cxn modelId="{2B34A180-B225-40BE-8464-193C1FB68FD7}" type="presParOf" srcId="{2C212214-1770-4FF1-B727-233D677BDE8A}" destId="{10C2366C-5DA5-43D6-86C5-746B0F89DA3E}" srcOrd="14" destOrd="0" presId="urn:microsoft.com/office/officeart/2009/3/layout/BlockDescendingList"/>
    <dgm:cxn modelId="{496A70AB-FDEF-415E-BD99-46607CCDDA0E}" type="presParOf" srcId="{10C2366C-5DA5-43D6-86C5-746B0F89DA3E}" destId="{FE82E438-832B-45AB-B798-C3425A2714C8}" srcOrd="0" destOrd="0" presId="urn:microsoft.com/office/officeart/2009/3/layout/BlockDescendingList"/>
    <dgm:cxn modelId="{D3C2B357-3E7A-4E68-BA93-A9E51135596A}" type="presParOf" srcId="{2C212214-1770-4FF1-B727-233D677BDE8A}" destId="{65115402-55D1-4175-8637-58AAB97DD6ED}" srcOrd="15" destOrd="0" presId="urn:microsoft.com/office/officeart/2009/3/layout/BlockDescendingList"/>
    <dgm:cxn modelId="{382ECA6D-B434-4B0B-A327-CC27B62753D1}" type="presParOf" srcId="{2C212214-1770-4FF1-B727-233D677BDE8A}" destId="{A0AB4698-CA26-4424-BAC2-EC2121BC6746}" srcOrd="16" destOrd="0" presId="urn:microsoft.com/office/officeart/2009/3/layout/BlockDescendingList"/>
    <dgm:cxn modelId="{F98E59A5-BC08-4016-B54E-E732029514AC}" type="presParOf" srcId="{2C212214-1770-4FF1-B727-233D677BDE8A}" destId="{9AD98946-F868-4EDC-9DA4-F0A86C7F7B15}" srcOrd="17" destOrd="0" presId="urn:microsoft.com/office/officeart/2009/3/layout/BlockDescendingList"/>
    <dgm:cxn modelId="{7E68CC89-9298-4F56-9CF7-C8E8B26626D5}" type="presParOf" srcId="{9AD98946-F868-4EDC-9DA4-F0A86C7F7B15}" destId="{6A4A6687-C613-4D54-92DF-E915DFBC7EE3}" srcOrd="0" destOrd="0" presId="urn:microsoft.com/office/officeart/2009/3/layout/BlockDescendingList"/>
    <dgm:cxn modelId="{BF4F5063-6152-4867-94FE-9CEEA5940B56}" type="presParOf" srcId="{2C212214-1770-4FF1-B727-233D677BDE8A}" destId="{3A02CA75-749D-4407-9E0F-E81CBA2CEBD8}" srcOrd="18" destOrd="0" presId="urn:microsoft.com/office/officeart/2009/3/layout/BlockDescendingList"/>
    <dgm:cxn modelId="{D24DA6EA-E87A-496D-B7E0-9FCB9ED173D6}" type="presParOf" srcId="{2C212214-1770-4FF1-B727-233D677BDE8A}" destId="{E4EB2DA4-740C-4F8F-BAFE-C4CEA6E93656}" srcOrd="19" destOrd="0" presId="urn:microsoft.com/office/officeart/2009/3/layout/BlockDescendingList"/>
    <dgm:cxn modelId="{CC9987AF-5C00-4CEF-BBB9-BCCE82FFAEAC}" type="presParOf" srcId="{2C212214-1770-4FF1-B727-233D677BDE8A}" destId="{ED99043D-90A4-4C13-AB2F-1200858DAE68}" srcOrd="20" destOrd="0" presId="urn:microsoft.com/office/officeart/2009/3/layout/BlockDescendingList"/>
    <dgm:cxn modelId="{BB4BE4EC-A3DC-40A1-8D87-6A1B45B92FE3}" type="presParOf" srcId="{ED99043D-90A4-4C13-AB2F-1200858DAE68}" destId="{580EE9CD-5B01-4CA0-A8DC-17CD051CE0AC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0B856-1977-437B-820F-46CE2BB5ED5A}">
      <dsp:nvSpPr>
        <dsp:cNvPr id="0" name=""/>
        <dsp:cNvSpPr/>
      </dsp:nvSpPr>
      <dsp:spPr>
        <a:xfrm>
          <a:off x="5282562" y="1785515"/>
          <a:ext cx="1717313" cy="3297610"/>
        </a:xfrm>
        <a:prstGeom prst="rect">
          <a:avLst/>
        </a:prstGeom>
        <a:solidFill>
          <a:srgbClr val="FFCC99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165735" bIns="3683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 rot="16200000">
        <a:off x="5223602" y="3046189"/>
        <a:ext cx="2967849" cy="446501"/>
      </dsp:txXfrm>
    </dsp:sp>
    <dsp:sp modelId="{FE82E438-832B-45AB-B798-C3425A2714C8}">
      <dsp:nvSpPr>
        <dsp:cNvPr id="0" name=""/>
        <dsp:cNvSpPr/>
      </dsp:nvSpPr>
      <dsp:spPr>
        <a:xfrm>
          <a:off x="7097235" y="2151818"/>
          <a:ext cx="1555453" cy="2931307"/>
        </a:xfrm>
        <a:prstGeom prst="rect">
          <a:avLst/>
        </a:prstGeom>
        <a:solidFill>
          <a:srgbClr val="FFCC99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148590" bIns="3302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 rot="16200000">
        <a:off x="7068806" y="3268697"/>
        <a:ext cx="2638176" cy="404417"/>
      </dsp:txXfrm>
    </dsp:sp>
    <dsp:sp modelId="{6A4A6687-C613-4D54-92DF-E915DFBC7EE3}">
      <dsp:nvSpPr>
        <dsp:cNvPr id="0" name=""/>
        <dsp:cNvSpPr/>
      </dsp:nvSpPr>
      <dsp:spPr>
        <a:xfrm>
          <a:off x="8765370" y="2518122"/>
          <a:ext cx="1555453" cy="2565003"/>
        </a:xfrm>
        <a:prstGeom prst="rect">
          <a:avLst/>
        </a:prstGeom>
        <a:solidFill>
          <a:srgbClr val="FFCC99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99060" bIns="3302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 rot="16200000">
        <a:off x="8902144" y="3470164"/>
        <a:ext cx="2308503" cy="404417"/>
      </dsp:txXfrm>
    </dsp:sp>
    <dsp:sp modelId="{580EE9CD-5B01-4CA0-A8DC-17CD051CE0AC}">
      <dsp:nvSpPr>
        <dsp:cNvPr id="0" name=""/>
        <dsp:cNvSpPr/>
      </dsp:nvSpPr>
      <dsp:spPr>
        <a:xfrm>
          <a:off x="10407368" y="2885305"/>
          <a:ext cx="1767414" cy="2198700"/>
        </a:xfrm>
        <a:prstGeom prst="rect">
          <a:avLst/>
        </a:prstGeom>
        <a:solidFill>
          <a:srgbClr val="FFCC99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381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 rot="16200000">
        <a:off x="10884907" y="3644956"/>
        <a:ext cx="1978830" cy="459527"/>
      </dsp:txXfrm>
    </dsp:sp>
    <dsp:sp modelId="{21096E49-88D4-4D15-9894-E5B38351837C}">
      <dsp:nvSpPr>
        <dsp:cNvPr id="0" name=""/>
        <dsp:cNvSpPr/>
      </dsp:nvSpPr>
      <dsp:spPr>
        <a:xfrm>
          <a:off x="3656522" y="1419211"/>
          <a:ext cx="1555453" cy="3663914"/>
        </a:xfrm>
        <a:prstGeom prst="rect">
          <a:avLst/>
        </a:prstGeom>
        <a:solidFill>
          <a:srgbClr val="FFCC99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148590" bIns="3302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 rot="16200000">
        <a:off x="3298786" y="2865764"/>
        <a:ext cx="3297522" cy="404417"/>
      </dsp:txXfrm>
    </dsp:sp>
    <dsp:sp modelId="{1BA6F0C6-79AC-4FF7-9BA4-6D30ADC0DB12}">
      <dsp:nvSpPr>
        <dsp:cNvPr id="0" name=""/>
        <dsp:cNvSpPr/>
      </dsp:nvSpPr>
      <dsp:spPr>
        <a:xfrm>
          <a:off x="1958884" y="1052908"/>
          <a:ext cx="1555453" cy="4030217"/>
        </a:xfrm>
        <a:prstGeom prst="rect">
          <a:avLst/>
        </a:prstGeom>
        <a:solidFill>
          <a:srgbClr val="FFCC99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148590" bIns="3302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 rot="16200000">
        <a:off x="1435944" y="2664297"/>
        <a:ext cx="3627195" cy="404417"/>
      </dsp:txXfrm>
    </dsp:sp>
    <dsp:sp modelId="{02F40D14-652D-46BC-89E6-908FA852536A}">
      <dsp:nvSpPr>
        <dsp:cNvPr id="0" name=""/>
        <dsp:cNvSpPr/>
      </dsp:nvSpPr>
      <dsp:spPr>
        <a:xfrm>
          <a:off x="198934" y="655559"/>
          <a:ext cx="1680076" cy="4397400"/>
        </a:xfrm>
        <a:prstGeom prst="rect">
          <a:avLst/>
        </a:prstGeom>
        <a:solidFill>
          <a:srgbClr val="FFCC99"/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6200000">
        <a:off x="-385829" y="2415979"/>
        <a:ext cx="3957660" cy="436819"/>
      </dsp:txXfrm>
    </dsp:sp>
    <dsp:sp modelId="{C94B6725-E4A9-4B43-A61D-614E606B38AC}">
      <dsp:nvSpPr>
        <dsp:cNvPr id="0" name=""/>
        <dsp:cNvSpPr/>
      </dsp:nvSpPr>
      <dsp:spPr>
        <a:xfrm>
          <a:off x="129194" y="686604"/>
          <a:ext cx="1352920" cy="43974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kern="1200" dirty="0"/>
        </a:p>
      </dsp:txBody>
      <dsp:txXfrm>
        <a:off x="129194" y="686604"/>
        <a:ext cx="1352920" cy="4397400"/>
      </dsp:txXfrm>
    </dsp:sp>
    <dsp:sp modelId="{84E0E329-FAAD-420A-ACBA-201EAC82AA0C}">
      <dsp:nvSpPr>
        <dsp:cNvPr id="0" name=""/>
        <dsp:cNvSpPr/>
      </dsp:nvSpPr>
      <dsp:spPr>
        <a:xfrm>
          <a:off x="3656522" y="1419211"/>
          <a:ext cx="1088817" cy="366391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3656522" y="1419211"/>
        <a:ext cx="1088817" cy="3663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9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08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5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0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4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5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5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2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spc="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spc="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3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spc="13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spc="1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spc="1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1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1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4E0904-5ABD-4DC7-8562-C38580C95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abstract line and shape art with pastel colors.">
            <a:extLst>
              <a:ext uri="{FF2B5EF4-FFF2-40B4-BE49-F238E27FC236}">
                <a16:creationId xmlns:a16="http://schemas.microsoft.com/office/drawing/2014/main" id="{2090D974-C9CA-50E1-24F0-7E786C8EB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12" b="1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B9B82C-C706-D824-2636-1EBC8A9BA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513083">
            <a:off x="4408120" y="4169352"/>
            <a:ext cx="7129885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400"/>
              <a:t>	</a:t>
            </a:r>
            <a:r>
              <a:rPr lang="en-US" sz="6000">
                <a:solidFill>
                  <a:srgbClr val="FF0000"/>
                </a:solidFill>
              </a:rPr>
              <a:t>WELCOME TO MY CLASS!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4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14DB47B-6C2B-46D1-9B08-00E098C72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A52DFE-2ED3-F814-0D60-9F60769F57F0}"/>
              </a:ext>
            </a:extLst>
          </p:cNvPr>
          <p:cNvSpPr/>
          <p:nvPr/>
        </p:nvSpPr>
        <p:spPr>
          <a:xfrm>
            <a:off x="5234267" y="4608177"/>
            <a:ext cx="6105136" cy="12715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1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ASK ME PLEASE</a:t>
            </a:r>
          </a:p>
        </p:txBody>
      </p:sp>
      <p:pic>
        <p:nvPicPr>
          <p:cNvPr id="6" name="Picture 5" descr="A person sitting at a table&#10;&#10;Description automatically generated with medium confidence">
            <a:extLst>
              <a:ext uri="{FF2B5EF4-FFF2-40B4-BE49-F238E27FC236}">
                <a16:creationId xmlns:a16="http://schemas.microsoft.com/office/drawing/2014/main" id="{43BAD6A2-696F-25CB-1A2D-01CD93BF2A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9280"/>
          <a:stretch/>
        </p:blipFill>
        <p:spPr>
          <a:xfrm>
            <a:off x="0" y="1107534"/>
            <a:ext cx="4295775" cy="4391216"/>
          </a:xfrm>
          <a:custGeom>
            <a:avLst/>
            <a:gdLst/>
            <a:ahLst/>
            <a:cxnLst/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  <a:solidFill>
            <a:srgbClr val="FFFFFF"/>
          </a:solidFill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AD2B68-B188-80AA-9FC4-4031B9617C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5" r="2" b="7061"/>
          <a:stretch/>
        </p:blipFill>
        <p:spPr>
          <a:xfrm>
            <a:off x="5686575" y="123099"/>
            <a:ext cx="5200520" cy="4080616"/>
          </a:xfrm>
          <a:custGeom>
            <a:avLst/>
            <a:gdLst/>
            <a:ahLst/>
            <a:cxnLst/>
            <a:rect l="l" t="t" r="r" b="b"/>
            <a:pathLst>
              <a:path w="4569568" h="3877363">
                <a:moveTo>
                  <a:pt x="3843224" y="17"/>
                </a:moveTo>
                <a:cubicBezTo>
                  <a:pt x="3853657" y="-269"/>
                  <a:pt x="3863732" y="3160"/>
                  <a:pt x="3872078" y="16745"/>
                </a:cubicBezTo>
                <a:cubicBezTo>
                  <a:pt x="3827725" y="52547"/>
                  <a:pt x="3771210" y="39089"/>
                  <a:pt x="3711358" y="79463"/>
                </a:cubicBezTo>
                <a:cubicBezTo>
                  <a:pt x="3808648" y="66766"/>
                  <a:pt x="3885671" y="56609"/>
                  <a:pt x="3962692" y="46454"/>
                </a:cubicBezTo>
                <a:cubicBezTo>
                  <a:pt x="3964124" y="53563"/>
                  <a:pt x="3965554" y="60673"/>
                  <a:pt x="3966984" y="67782"/>
                </a:cubicBezTo>
                <a:cubicBezTo>
                  <a:pt x="3868502" y="82763"/>
                  <a:pt x="3777410" y="121359"/>
                  <a:pt x="3681550" y="148529"/>
                </a:cubicBezTo>
                <a:cubicBezTo>
                  <a:pt x="3690374" y="165289"/>
                  <a:pt x="3699196" y="161987"/>
                  <a:pt x="3707066" y="160972"/>
                </a:cubicBezTo>
                <a:cubicBezTo>
                  <a:pt x="3758334" y="154369"/>
                  <a:pt x="3809602" y="147768"/>
                  <a:pt x="3858724" y="129739"/>
                </a:cubicBezTo>
                <a:cubicBezTo>
                  <a:pt x="3869693" y="125675"/>
                  <a:pt x="3883047" y="125675"/>
                  <a:pt x="3889247" y="137864"/>
                </a:cubicBezTo>
                <a:cubicBezTo>
                  <a:pt x="3898070" y="155131"/>
                  <a:pt x="3885433" y="166304"/>
                  <a:pt x="3874225" y="175697"/>
                </a:cubicBezTo>
                <a:cubicBezTo>
                  <a:pt x="3854670" y="191949"/>
                  <a:pt x="3831064" y="187379"/>
                  <a:pt x="3808410" y="190425"/>
                </a:cubicBezTo>
                <a:cubicBezTo>
                  <a:pt x="3748081" y="198297"/>
                  <a:pt x="3719226" y="222927"/>
                  <a:pt x="3705872" y="279299"/>
                </a:cubicBezTo>
                <a:cubicBezTo>
                  <a:pt x="3758811" y="256445"/>
                  <a:pt x="3809842" y="284631"/>
                  <a:pt x="3861109" y="268633"/>
                </a:cubicBezTo>
                <a:cubicBezTo>
                  <a:pt x="3874463" y="264571"/>
                  <a:pt x="3895685" y="270664"/>
                  <a:pt x="3888532" y="290216"/>
                </a:cubicBezTo>
                <a:cubicBezTo>
                  <a:pt x="3881854" y="308499"/>
                  <a:pt x="3859678" y="321702"/>
                  <a:pt x="3899025" y="318148"/>
                </a:cubicBezTo>
                <a:cubicBezTo>
                  <a:pt x="3927162" y="315608"/>
                  <a:pt x="3982246" y="336176"/>
                  <a:pt x="3959116" y="341254"/>
                </a:cubicBezTo>
                <a:cubicBezTo>
                  <a:pt x="3930024" y="347603"/>
                  <a:pt x="3901646" y="356744"/>
                  <a:pt x="3864685" y="367154"/>
                </a:cubicBezTo>
                <a:cubicBezTo>
                  <a:pt x="3905463" y="384166"/>
                  <a:pt x="3934793" y="380611"/>
                  <a:pt x="3965554" y="367154"/>
                </a:cubicBezTo>
                <a:cubicBezTo>
                  <a:pt x="4002753" y="350903"/>
                  <a:pt x="4051161" y="331098"/>
                  <a:pt x="4081445" y="349381"/>
                </a:cubicBezTo>
                <a:cubicBezTo>
                  <a:pt x="4126752" y="376803"/>
                  <a:pt x="4164428" y="359536"/>
                  <a:pt x="4204966" y="354966"/>
                </a:cubicBezTo>
                <a:cubicBezTo>
                  <a:pt x="4287472" y="345570"/>
                  <a:pt x="4369264" y="329827"/>
                  <a:pt x="4452008" y="322211"/>
                </a:cubicBezTo>
                <a:cubicBezTo>
                  <a:pt x="4485154" y="319164"/>
                  <a:pt x="4520922" y="304691"/>
                  <a:pt x="4569568" y="324495"/>
                </a:cubicBezTo>
                <a:cubicBezTo>
                  <a:pt x="4349232" y="425810"/>
                  <a:pt x="4112683" y="419463"/>
                  <a:pt x="3915955" y="544899"/>
                </a:cubicBezTo>
                <a:cubicBezTo>
                  <a:pt x="3924301" y="556833"/>
                  <a:pt x="3966745" y="590858"/>
                  <a:pt x="3949339" y="593397"/>
                </a:cubicBezTo>
                <a:cubicBezTo>
                  <a:pt x="3900455" y="600761"/>
                  <a:pt x="3857056" y="625645"/>
                  <a:pt x="3812464" y="646212"/>
                </a:cubicBezTo>
                <a:cubicBezTo>
                  <a:pt x="3793148" y="655100"/>
                  <a:pt x="3769780" y="666781"/>
                  <a:pt x="3778841" y="698520"/>
                </a:cubicBezTo>
                <a:cubicBezTo>
                  <a:pt x="3795295" y="707407"/>
                  <a:pt x="3807456" y="694965"/>
                  <a:pt x="3821047" y="693950"/>
                </a:cubicBezTo>
                <a:cubicBezTo>
                  <a:pt x="3834878" y="692935"/>
                  <a:pt x="3865879" y="699535"/>
                  <a:pt x="3857293" y="703852"/>
                </a:cubicBezTo>
                <a:cubicBezTo>
                  <a:pt x="3818186" y="723405"/>
                  <a:pt x="3888532" y="770380"/>
                  <a:pt x="3842271" y="770380"/>
                </a:cubicBezTo>
                <a:cubicBezTo>
                  <a:pt x="3764772" y="770633"/>
                  <a:pt x="3723519" y="853919"/>
                  <a:pt x="3648882" y="856205"/>
                </a:cubicBezTo>
                <a:cubicBezTo>
                  <a:pt x="3636960" y="856458"/>
                  <a:pt x="3631236" y="871185"/>
                  <a:pt x="3631474" y="884136"/>
                </a:cubicBezTo>
                <a:cubicBezTo>
                  <a:pt x="3631474" y="899626"/>
                  <a:pt x="3642444" y="902418"/>
                  <a:pt x="3654605" y="903942"/>
                </a:cubicBezTo>
                <a:cubicBezTo>
                  <a:pt x="3673205" y="906226"/>
                  <a:pt x="3692520" y="884136"/>
                  <a:pt x="3717081" y="914098"/>
                </a:cubicBezTo>
                <a:cubicBezTo>
                  <a:pt x="3672966" y="931618"/>
                  <a:pt x="3628852" y="949140"/>
                  <a:pt x="3629568" y="1009319"/>
                </a:cubicBezTo>
                <a:cubicBezTo>
                  <a:pt x="3629805" y="1025569"/>
                  <a:pt x="3611444" y="1031663"/>
                  <a:pt x="3597613" y="1035726"/>
                </a:cubicBezTo>
                <a:cubicBezTo>
                  <a:pt x="3574721" y="1042329"/>
                  <a:pt x="3555408" y="1054009"/>
                  <a:pt x="3543006" y="1076608"/>
                </a:cubicBezTo>
                <a:cubicBezTo>
                  <a:pt x="3543246" y="1080925"/>
                  <a:pt x="3543484" y="1085495"/>
                  <a:pt x="3542052" y="1089050"/>
                </a:cubicBezTo>
                <a:cubicBezTo>
                  <a:pt x="3546106" y="1143642"/>
                  <a:pt x="3579490" y="1142118"/>
                  <a:pt x="3616451" y="1132978"/>
                </a:cubicBezTo>
                <a:cubicBezTo>
                  <a:pt x="3660566" y="1121805"/>
                  <a:pt x="3704204" y="1101491"/>
                  <a:pt x="3750703" y="1121043"/>
                </a:cubicBezTo>
                <a:cubicBezTo>
                  <a:pt x="3685126" y="1147197"/>
                  <a:pt x="3613828" y="1149228"/>
                  <a:pt x="3552307" y="1186555"/>
                </a:cubicBezTo>
                <a:cubicBezTo>
                  <a:pt x="3777410" y="1193411"/>
                  <a:pt x="3976284" y="1075591"/>
                  <a:pt x="4194473" y="1030395"/>
                </a:cubicBezTo>
                <a:cubicBezTo>
                  <a:pt x="4187082" y="1060610"/>
                  <a:pt x="4169436" y="1066704"/>
                  <a:pt x="4153459" y="1071275"/>
                </a:cubicBezTo>
                <a:cubicBezTo>
                  <a:pt x="4072860" y="1094129"/>
                  <a:pt x="4002278" y="1139581"/>
                  <a:pt x="3928831" y="1178936"/>
                </a:cubicBezTo>
                <a:cubicBezTo>
                  <a:pt x="3898548" y="1195188"/>
                  <a:pt x="3876608" y="1211440"/>
                  <a:pt x="3865164" y="1246481"/>
                </a:cubicBezTo>
                <a:cubicBezTo>
                  <a:pt x="3854908" y="1278221"/>
                  <a:pt x="3835117" y="1292948"/>
                  <a:pt x="3798395" y="1283806"/>
                </a:cubicBezTo>
                <a:cubicBezTo>
                  <a:pt x="3768588" y="1276188"/>
                  <a:pt x="3735920" y="1280251"/>
                  <a:pt x="3704681" y="1283045"/>
                </a:cubicBezTo>
                <a:cubicBezTo>
                  <a:pt x="3668674" y="1286092"/>
                  <a:pt x="3628374" y="1321895"/>
                  <a:pt x="3638151" y="1340431"/>
                </a:cubicBezTo>
                <a:cubicBezTo>
                  <a:pt x="3654843" y="1371917"/>
                  <a:pt x="3682743" y="1356174"/>
                  <a:pt x="3707542" y="1352619"/>
                </a:cubicBezTo>
                <a:cubicBezTo>
                  <a:pt x="3735681" y="1348303"/>
                  <a:pt x="3787902" y="1339415"/>
                  <a:pt x="3788856" y="1343224"/>
                </a:cubicBezTo>
                <a:cubicBezTo>
                  <a:pt x="3807219" y="1422193"/>
                  <a:pt x="3936463" y="1353382"/>
                  <a:pt x="3964363" y="1346270"/>
                </a:cubicBezTo>
                <a:cubicBezTo>
                  <a:pt x="3999176" y="1337384"/>
                  <a:pt x="4031845" y="1353635"/>
                  <a:pt x="4064991" y="1357443"/>
                </a:cubicBezTo>
                <a:cubicBezTo>
                  <a:pt x="4094560" y="1360998"/>
                  <a:pt x="4261720" y="1371917"/>
                  <a:pt x="4296295" y="1338398"/>
                </a:cubicBezTo>
                <a:cubicBezTo>
                  <a:pt x="4301064" y="1364552"/>
                  <a:pt x="4291050" y="1375217"/>
                  <a:pt x="4282702" y="1387152"/>
                </a:cubicBezTo>
                <a:cubicBezTo>
                  <a:pt x="4271019" y="1404164"/>
                  <a:pt x="4269110" y="1416099"/>
                  <a:pt x="4291288" y="1429556"/>
                </a:cubicBezTo>
                <a:cubicBezTo>
                  <a:pt x="4354480" y="1468154"/>
                  <a:pt x="4353524" y="1469422"/>
                  <a:pt x="4294626" y="1521730"/>
                </a:cubicBezTo>
                <a:cubicBezTo>
                  <a:pt x="4291763" y="1524015"/>
                  <a:pt x="4292957" y="1531633"/>
                  <a:pt x="4292480" y="1536712"/>
                </a:cubicBezTo>
                <a:cubicBezTo>
                  <a:pt x="4307980" y="1544836"/>
                  <a:pt x="4326102" y="1524523"/>
                  <a:pt x="4344224" y="1546361"/>
                </a:cubicBezTo>
                <a:cubicBezTo>
                  <a:pt x="4265296" y="1642341"/>
                  <a:pt x="4144874" y="1665955"/>
                  <a:pt x="4035898" y="1738070"/>
                </a:cubicBezTo>
                <a:cubicBezTo>
                  <a:pt x="4124128" y="1761938"/>
                  <a:pt x="4177066" y="1678652"/>
                  <a:pt x="4241926" y="1689317"/>
                </a:cubicBezTo>
                <a:cubicBezTo>
                  <a:pt x="4274357" y="1715471"/>
                  <a:pt x="4178020" y="1757368"/>
                  <a:pt x="4269826" y="1769810"/>
                </a:cubicBezTo>
                <a:cubicBezTo>
                  <a:pt x="4230002" y="1792663"/>
                  <a:pt x="4200434" y="1815006"/>
                  <a:pt x="4173012" y="1841415"/>
                </a:cubicBezTo>
                <a:cubicBezTo>
                  <a:pt x="4124128" y="1888644"/>
                  <a:pt x="4114590" y="1919623"/>
                  <a:pt x="4137244" y="1983103"/>
                </a:cubicBezTo>
                <a:cubicBezTo>
                  <a:pt x="4152029" y="2024746"/>
                  <a:pt x="4173728" y="2063089"/>
                  <a:pt x="4154652" y="2112602"/>
                </a:cubicBezTo>
                <a:cubicBezTo>
                  <a:pt x="4141298" y="2146628"/>
                  <a:pt x="4146544" y="2168972"/>
                  <a:pt x="4196142" y="2153737"/>
                </a:cubicBezTo>
                <a:cubicBezTo>
                  <a:pt x="4249557" y="2137485"/>
                  <a:pt x="4269587" y="2167956"/>
                  <a:pt x="4256234" y="2227627"/>
                </a:cubicBezTo>
                <a:cubicBezTo>
                  <a:pt x="4247650" y="2265970"/>
                  <a:pt x="4256712" y="2277649"/>
                  <a:pt x="4293433" y="2273333"/>
                </a:cubicBezTo>
                <a:cubicBezTo>
                  <a:pt x="4333972" y="2268509"/>
                  <a:pt x="4372602" y="2243370"/>
                  <a:pt x="4422678" y="2255559"/>
                </a:cubicBezTo>
                <a:cubicBezTo>
                  <a:pt x="4382618" y="2325134"/>
                  <a:pt x="4297010" y="2305328"/>
                  <a:pt x="4250272" y="2371602"/>
                </a:cubicBezTo>
                <a:cubicBezTo>
                  <a:pt x="4306072" y="2371854"/>
                  <a:pt x="4348756" y="2371602"/>
                  <a:pt x="4390009" y="2357127"/>
                </a:cubicBezTo>
                <a:cubicBezTo>
                  <a:pt x="4407179" y="2351286"/>
                  <a:pt x="4426018" y="2345194"/>
                  <a:pt x="4435554" y="2365252"/>
                </a:cubicBezTo>
                <a:cubicBezTo>
                  <a:pt x="4446762" y="2389375"/>
                  <a:pt x="4423632" y="2398516"/>
                  <a:pt x="4409562" y="2402832"/>
                </a:cubicBezTo>
                <a:cubicBezTo>
                  <a:pt x="4369978" y="2415021"/>
                  <a:pt x="4339695" y="2443968"/>
                  <a:pt x="4307026" y="2466566"/>
                </a:cubicBezTo>
                <a:cubicBezTo>
                  <a:pt x="4235250" y="2516082"/>
                  <a:pt x="4156558" y="2557470"/>
                  <a:pt x="4095751" y="2639233"/>
                </a:cubicBezTo>
                <a:cubicBezTo>
                  <a:pt x="4172297" y="2618411"/>
                  <a:pt x="4229288" y="2569913"/>
                  <a:pt x="4300350" y="2560010"/>
                </a:cubicBezTo>
                <a:cubicBezTo>
                  <a:pt x="4238826" y="2634409"/>
                  <a:pt x="4159659" y="2683415"/>
                  <a:pt x="4084784" y="2737500"/>
                </a:cubicBezTo>
                <a:cubicBezTo>
                  <a:pt x="4063322" y="2752735"/>
                  <a:pt x="4041622" y="2763146"/>
                  <a:pt x="4036853" y="2796409"/>
                </a:cubicBezTo>
                <a:cubicBezTo>
                  <a:pt x="4027552" y="2860905"/>
                  <a:pt x="3999653" y="2914228"/>
                  <a:pt x="3940039" y="2942666"/>
                </a:cubicBezTo>
                <a:cubicBezTo>
                  <a:pt x="3939562" y="2942922"/>
                  <a:pt x="3942900" y="2952571"/>
                  <a:pt x="3944808" y="2959171"/>
                </a:cubicBezTo>
                <a:cubicBezTo>
                  <a:pt x="3981292" y="2961204"/>
                  <a:pt x="4010145" y="2923115"/>
                  <a:pt x="4056645" y="2935557"/>
                </a:cubicBezTo>
                <a:cubicBezTo>
                  <a:pt x="4012052" y="2987356"/>
                  <a:pt x="3974853" y="3033825"/>
                  <a:pt x="3911662" y="3058455"/>
                </a:cubicBezTo>
                <a:cubicBezTo>
                  <a:pt x="3861109" y="3078006"/>
                  <a:pt x="3798633" y="3089433"/>
                  <a:pt x="3761910" y="3152912"/>
                </a:cubicBezTo>
                <a:cubicBezTo>
                  <a:pt x="3804594" y="3165356"/>
                  <a:pt x="3836310" y="3149613"/>
                  <a:pt x="3868264" y="3138440"/>
                </a:cubicBezTo>
                <a:cubicBezTo>
                  <a:pt x="3917147" y="3121173"/>
                  <a:pt x="3965554" y="3101622"/>
                  <a:pt x="4014438" y="3084354"/>
                </a:cubicBezTo>
                <a:cubicBezTo>
                  <a:pt x="4033038" y="3077753"/>
                  <a:pt x="4053307" y="3073181"/>
                  <a:pt x="4065229" y="3104668"/>
                </a:cubicBezTo>
                <a:cubicBezTo>
                  <a:pt x="4002991" y="3111271"/>
                  <a:pt x="3965792" y="3153929"/>
                  <a:pt x="3926686" y="3194048"/>
                </a:cubicBezTo>
                <a:cubicBezTo>
                  <a:pt x="3904746" y="3216647"/>
                  <a:pt x="3886862" y="3246864"/>
                  <a:pt x="3847279" y="3235438"/>
                </a:cubicBezTo>
                <a:cubicBezTo>
                  <a:pt x="3826532" y="3229344"/>
                  <a:pt x="3813418" y="3246355"/>
                  <a:pt x="3815565" y="3267177"/>
                </a:cubicBezTo>
                <a:cubicBezTo>
                  <a:pt x="3823433" y="3340561"/>
                  <a:pt x="3775026" y="3366206"/>
                  <a:pt x="3724950" y="3380425"/>
                </a:cubicBezTo>
                <a:cubicBezTo>
                  <a:pt x="3630043" y="3407087"/>
                  <a:pt x="3551113" y="3469805"/>
                  <a:pt x="3458831" y="3504084"/>
                </a:cubicBezTo>
                <a:cubicBezTo>
                  <a:pt x="3369170" y="3537348"/>
                  <a:pt x="3299779" y="3616317"/>
                  <a:pt x="3209882" y="3657707"/>
                </a:cubicBezTo>
                <a:cubicBezTo>
                  <a:pt x="3144781" y="3687670"/>
                  <a:pt x="3082544" y="3726265"/>
                  <a:pt x="3015536" y="3753434"/>
                </a:cubicBezTo>
                <a:cubicBezTo>
                  <a:pt x="2856963" y="3817676"/>
                  <a:pt x="2695288" y="3869222"/>
                  <a:pt x="2524314" y="3876585"/>
                </a:cubicBezTo>
                <a:cubicBezTo>
                  <a:pt x="2383147" y="3882426"/>
                  <a:pt x="1158667" y="3876841"/>
                  <a:pt x="661243" y="3041189"/>
                </a:cubicBezTo>
                <a:cubicBezTo>
                  <a:pt x="651705" y="3037125"/>
                  <a:pt x="640975" y="3026461"/>
                  <a:pt x="637637" y="3016303"/>
                </a:cubicBezTo>
                <a:cubicBezTo>
                  <a:pt x="621659" y="2968820"/>
                  <a:pt x="582552" y="2948253"/>
                  <a:pt x="547261" y="2922608"/>
                </a:cubicBezTo>
                <a:cubicBezTo>
                  <a:pt x="516261" y="2900009"/>
                  <a:pt x="483353" y="2876394"/>
                  <a:pt x="470476" y="2838305"/>
                </a:cubicBezTo>
                <a:cubicBezTo>
                  <a:pt x="453546" y="2787522"/>
                  <a:pt x="501714" y="2829165"/>
                  <a:pt x="510538" y="2809867"/>
                </a:cubicBezTo>
                <a:cubicBezTo>
                  <a:pt x="492177" y="2783460"/>
                  <a:pt x="463799" y="2759336"/>
                  <a:pt x="456407" y="2729374"/>
                </a:cubicBezTo>
                <a:cubicBezTo>
                  <a:pt x="429463" y="2621204"/>
                  <a:pt x="371278" y="2542489"/>
                  <a:pt x="284241" y="2481294"/>
                </a:cubicBezTo>
                <a:cubicBezTo>
                  <a:pt x="259203" y="2463774"/>
                  <a:pt x="242750" y="2431779"/>
                  <a:pt x="208651" y="2426702"/>
                </a:cubicBezTo>
                <a:cubicBezTo>
                  <a:pt x="132821" y="2415529"/>
                  <a:pt x="156667" y="2328180"/>
                  <a:pt x="116605" y="2289331"/>
                </a:cubicBezTo>
                <a:cubicBezTo>
                  <a:pt x="108974" y="2281966"/>
                  <a:pt x="102060" y="2267494"/>
                  <a:pt x="103490" y="2257592"/>
                </a:cubicBezTo>
                <a:cubicBezTo>
                  <a:pt x="105635" y="2243370"/>
                  <a:pt x="114698" y="2229913"/>
                  <a:pt x="122328" y="2217216"/>
                </a:cubicBezTo>
                <a:cubicBezTo>
                  <a:pt x="130198" y="2204521"/>
                  <a:pt x="142119" y="2193348"/>
                  <a:pt x="136397" y="2176590"/>
                </a:cubicBezTo>
                <a:cubicBezTo>
                  <a:pt x="134014" y="2169734"/>
                  <a:pt x="135681" y="2145866"/>
                  <a:pt x="118036" y="2164655"/>
                </a:cubicBezTo>
                <a:cubicBezTo>
                  <a:pt x="69629" y="2216201"/>
                  <a:pt x="41491" y="2167450"/>
                  <a:pt x="0" y="2144088"/>
                </a:cubicBezTo>
                <a:cubicBezTo>
                  <a:pt x="33383" y="2119965"/>
                  <a:pt x="63429" y="2102953"/>
                  <a:pt x="68437" y="2066897"/>
                </a:cubicBezTo>
                <a:cubicBezTo>
                  <a:pt x="78690" y="1992498"/>
                  <a:pt x="122565" y="1958473"/>
                  <a:pt x="189096" y="1951871"/>
                </a:cubicBezTo>
                <a:cubicBezTo>
                  <a:pt x="164535" y="1880012"/>
                  <a:pt x="164535" y="1880012"/>
                  <a:pt x="243942" y="1870107"/>
                </a:cubicBezTo>
                <a:cubicBezTo>
                  <a:pt x="213419" y="1824403"/>
                  <a:pt x="213419" y="1812722"/>
                  <a:pt x="250381" y="1796979"/>
                </a:cubicBezTo>
                <a:cubicBezTo>
                  <a:pt x="285911" y="1781998"/>
                  <a:pt x="325255" y="1776919"/>
                  <a:pt x="358164" y="1753813"/>
                </a:cubicBezTo>
                <a:cubicBezTo>
                  <a:pt x="327879" y="1695412"/>
                  <a:pt x="319295" y="1627615"/>
                  <a:pt x="256819" y="1599175"/>
                </a:cubicBezTo>
                <a:cubicBezTo>
                  <a:pt x="247042" y="1594859"/>
                  <a:pt x="240366" y="1577338"/>
                  <a:pt x="246564" y="1567182"/>
                </a:cubicBezTo>
                <a:cubicBezTo>
                  <a:pt x="269218" y="1530364"/>
                  <a:pt x="236788" y="1460535"/>
                  <a:pt x="307371" y="1452664"/>
                </a:cubicBezTo>
                <a:cubicBezTo>
                  <a:pt x="316195" y="1451902"/>
                  <a:pt x="324303" y="1444284"/>
                  <a:pt x="317387" y="1434381"/>
                </a:cubicBezTo>
                <a:cubicBezTo>
                  <a:pt x="293540" y="1399848"/>
                  <a:pt x="322394" y="1402133"/>
                  <a:pt x="339801" y="1397816"/>
                </a:cubicBezTo>
                <a:cubicBezTo>
                  <a:pt x="360787" y="1392485"/>
                  <a:pt x="384632" y="1407720"/>
                  <a:pt x="404186" y="1388929"/>
                </a:cubicBezTo>
                <a:cubicBezTo>
                  <a:pt x="399654" y="1369123"/>
                  <a:pt x="382725" y="1369377"/>
                  <a:pt x="370802" y="1363030"/>
                </a:cubicBezTo>
                <a:cubicBezTo>
                  <a:pt x="335987" y="1344747"/>
                  <a:pt x="307609" y="1322911"/>
                  <a:pt x="305940" y="1275427"/>
                </a:cubicBezTo>
                <a:cubicBezTo>
                  <a:pt x="304749" y="1237085"/>
                  <a:pt x="300933" y="1203314"/>
                  <a:pt x="349102" y="1191633"/>
                </a:cubicBezTo>
                <a:cubicBezTo>
                  <a:pt x="369132" y="1186808"/>
                  <a:pt x="363408" y="1159132"/>
                  <a:pt x="351962" y="1145419"/>
                </a:cubicBezTo>
                <a:cubicBezTo>
                  <a:pt x="331455" y="1121043"/>
                  <a:pt x="314526" y="1088542"/>
                  <a:pt x="279233" y="1086257"/>
                </a:cubicBezTo>
                <a:cubicBezTo>
                  <a:pt x="257772" y="1084734"/>
                  <a:pt x="241318" y="1074575"/>
                  <a:pt x="224388" y="1062896"/>
                </a:cubicBezTo>
                <a:cubicBezTo>
                  <a:pt x="212228" y="1054515"/>
                  <a:pt x="197681" y="1047406"/>
                  <a:pt x="199111" y="1029379"/>
                </a:cubicBezTo>
                <a:cubicBezTo>
                  <a:pt x="200542" y="1012112"/>
                  <a:pt x="214610" y="1005002"/>
                  <a:pt x="228919" y="1001447"/>
                </a:cubicBezTo>
                <a:cubicBezTo>
                  <a:pt x="276611" y="990021"/>
                  <a:pt x="321440" y="973262"/>
                  <a:pt x="361264" y="934920"/>
                </a:cubicBezTo>
                <a:cubicBezTo>
                  <a:pt x="334794" y="914607"/>
                  <a:pt x="309518" y="899879"/>
                  <a:pt x="289964" y="879311"/>
                </a:cubicBezTo>
                <a:cubicBezTo>
                  <a:pt x="242750" y="829544"/>
                  <a:pt x="642644" y="672875"/>
                  <a:pt x="662674" y="617012"/>
                </a:cubicBezTo>
                <a:cubicBezTo>
                  <a:pt x="668873" y="599745"/>
                  <a:pt x="690096" y="581971"/>
                  <a:pt x="707744" y="576892"/>
                </a:cubicBezTo>
                <a:cubicBezTo>
                  <a:pt x="790487" y="553024"/>
                  <a:pt x="862262" y="499446"/>
                  <a:pt x="946915" y="479640"/>
                </a:cubicBezTo>
                <a:cubicBezTo>
                  <a:pt x="1026799" y="460851"/>
                  <a:pt x="1105490" y="435712"/>
                  <a:pt x="1193003" y="410829"/>
                </a:cubicBezTo>
                <a:cubicBezTo>
                  <a:pt x="1139351" y="348364"/>
                  <a:pt x="1044206" y="355728"/>
                  <a:pt x="1022030" y="265586"/>
                </a:cubicBezTo>
                <a:cubicBezTo>
                  <a:pt x="1108590" y="242225"/>
                  <a:pt x="1199679" y="268888"/>
                  <a:pt x="1283141" y="231814"/>
                </a:cubicBezTo>
                <a:cubicBezTo>
                  <a:pt x="1290295" y="228514"/>
                  <a:pt x="1300072" y="231814"/>
                  <a:pt x="1308655" y="232831"/>
                </a:cubicBezTo>
                <a:cubicBezTo>
                  <a:pt x="1480584" y="252636"/>
                  <a:pt x="1651797" y="235371"/>
                  <a:pt x="1821341" y="210485"/>
                </a:cubicBezTo>
                <a:cubicBezTo>
                  <a:pt x="2065522" y="174938"/>
                  <a:pt x="2310657" y="152338"/>
                  <a:pt x="2556268" y="136340"/>
                </a:cubicBezTo>
                <a:cubicBezTo>
                  <a:pt x="2759196" y="123136"/>
                  <a:pt x="2962599" y="117297"/>
                  <a:pt x="3164574" y="91905"/>
                </a:cubicBezTo>
                <a:cubicBezTo>
                  <a:pt x="3380616" y="64736"/>
                  <a:pt x="3596420" y="34011"/>
                  <a:pt x="3812226" y="5572"/>
                </a:cubicBezTo>
                <a:cubicBezTo>
                  <a:pt x="3822002" y="4301"/>
                  <a:pt x="3832792" y="302"/>
                  <a:pt x="3843224" y="1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1366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Content Placeholder 8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29BC03ED-148B-4BCA-B18F-113789A5A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41" y="183419"/>
            <a:ext cx="4194579" cy="41945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1641F4-2D47-3982-9393-F318A19FDEE2}"/>
              </a:ext>
            </a:extLst>
          </p:cNvPr>
          <p:cNvSpPr txBox="1"/>
          <p:nvPr/>
        </p:nvSpPr>
        <p:spPr>
          <a:xfrm>
            <a:off x="215860" y="3702990"/>
            <a:ext cx="55038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 balloon and discover the secret inside. </a:t>
            </a:r>
          </a:p>
          <a:p>
            <a:pPr marL="285750" indent="-285750">
              <a:buFontTx/>
              <a:buChar char="-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finish my challenge, you will have a gift.</a:t>
            </a:r>
          </a:p>
        </p:txBody>
      </p:sp>
      <p:pic>
        <p:nvPicPr>
          <p:cNvPr id="15" name="Picture 14" descr="A picture containing text, light&#10;&#10;Description automatically generated">
            <a:extLst>
              <a:ext uri="{FF2B5EF4-FFF2-40B4-BE49-F238E27FC236}">
                <a16:creationId xmlns:a16="http://schemas.microsoft.com/office/drawing/2014/main" id="{C1715ACB-48CE-401F-4338-E74159002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1" y="463114"/>
            <a:ext cx="4036616" cy="261568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4525A91-DCA9-967A-0114-5A56EE49BB34}"/>
              </a:ext>
            </a:extLst>
          </p:cNvPr>
          <p:cNvCxnSpPr>
            <a:cxnSpLocks/>
          </p:cNvCxnSpPr>
          <p:nvPr/>
        </p:nvCxnSpPr>
        <p:spPr>
          <a:xfrm rot="16200000" flipH="1">
            <a:off x="8516203" y="4889789"/>
            <a:ext cx="2302720" cy="1266864"/>
          </a:xfrm>
          <a:prstGeom prst="curvedConnector3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2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F1715-DFD4-B4DE-7E86-5ABEE675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37" y="15052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PERIOD 1: INTRODUCTION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7FF0AE7-65DB-EA1F-9903-762AD93C1561}"/>
              </a:ext>
            </a:extLst>
          </p:cNvPr>
          <p:cNvSpPr/>
          <p:nvPr/>
        </p:nvSpPr>
        <p:spPr>
          <a:xfrm>
            <a:off x="746448" y="2565919"/>
            <a:ext cx="3517641" cy="2920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35 weeks/ school year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A4C6E7-8C33-9B79-BFE5-3B11262FE73F}"/>
              </a:ext>
            </a:extLst>
          </p:cNvPr>
          <p:cNvCxnSpPr>
            <a:stCxn id="4" idx="6"/>
          </p:cNvCxnSpPr>
          <p:nvPr/>
        </p:nvCxnSpPr>
        <p:spPr>
          <a:xfrm flipV="1">
            <a:off x="4264089" y="2855167"/>
            <a:ext cx="1831911" cy="1170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00E8D3-E85B-B631-C79B-467F0310926E}"/>
              </a:ext>
            </a:extLst>
          </p:cNvPr>
          <p:cNvCxnSpPr>
            <a:stCxn id="4" idx="6"/>
          </p:cNvCxnSpPr>
          <p:nvPr/>
        </p:nvCxnSpPr>
        <p:spPr>
          <a:xfrm>
            <a:off x="4264089" y="4026160"/>
            <a:ext cx="1934548" cy="1637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85252E7-5B02-8758-4F30-9E19AD726972}"/>
              </a:ext>
            </a:extLst>
          </p:cNvPr>
          <p:cNvSpPr/>
          <p:nvPr/>
        </p:nvSpPr>
        <p:spPr>
          <a:xfrm>
            <a:off x="6096000" y="2024743"/>
            <a:ext cx="3673151" cy="1170993"/>
          </a:xfrm>
          <a:prstGeom prst="rect">
            <a:avLst/>
          </a:prstGeom>
          <a:ln w="19050">
            <a:solidFill>
              <a:srgbClr val="FF99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18 weeks </a:t>
            </a:r>
          </a:p>
          <a:p>
            <a:pPr algn="ctr"/>
            <a:r>
              <a:rPr lang="en-US" sz="2400" b="1" dirty="0"/>
              <a:t>(Unit 1 – Unit 6)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993908-5467-4694-B01B-3B641695B047}"/>
              </a:ext>
            </a:extLst>
          </p:cNvPr>
          <p:cNvSpPr/>
          <p:nvPr/>
        </p:nvSpPr>
        <p:spPr>
          <a:xfrm>
            <a:off x="6198637" y="4985658"/>
            <a:ext cx="3673151" cy="1170993"/>
          </a:xfrm>
          <a:prstGeom prst="rect">
            <a:avLst/>
          </a:prstGeom>
          <a:ln w="19050">
            <a:solidFill>
              <a:srgbClr val="FF99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17 weeks </a:t>
            </a:r>
          </a:p>
          <a:p>
            <a:pPr algn="ctr"/>
            <a:r>
              <a:rPr lang="en-US" sz="2400" b="1" dirty="0"/>
              <a:t>(Unit 7 – Unit 12)</a:t>
            </a:r>
          </a:p>
        </p:txBody>
      </p:sp>
    </p:spTree>
    <p:extLst>
      <p:ext uri="{BB962C8B-B14F-4D97-AF65-F5344CB8AC3E}">
        <p14:creationId xmlns:p14="http://schemas.microsoft.com/office/powerpoint/2010/main" val="339043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ADDAA91-F273-2D2F-C722-54BC5D294B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1221746"/>
              </p:ext>
            </p:extLst>
          </p:nvPr>
        </p:nvGraphicFramePr>
        <p:xfrm>
          <a:off x="-65314" y="900778"/>
          <a:ext cx="12257314" cy="5770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D2759F52-2CCE-2D4B-C400-EB27B90499E1}"/>
              </a:ext>
            </a:extLst>
          </p:cNvPr>
          <p:cNvSpPr txBox="1"/>
          <p:nvPr/>
        </p:nvSpPr>
        <p:spPr>
          <a:xfrm>
            <a:off x="177282" y="1629670"/>
            <a:ext cx="167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L1: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started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88C19D-18CE-36B3-193C-4BA81B603823}"/>
              </a:ext>
            </a:extLst>
          </p:cNvPr>
          <p:cNvSpPr txBox="1"/>
          <p:nvPr/>
        </p:nvSpPr>
        <p:spPr>
          <a:xfrm>
            <a:off x="177282" y="3027888"/>
            <a:ext cx="1670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Introduce the topic.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New words.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B88481-C9E9-56F2-C2CC-D33B7E4FE918}"/>
              </a:ext>
            </a:extLst>
          </p:cNvPr>
          <p:cNvSpPr txBox="1"/>
          <p:nvPr/>
        </p:nvSpPr>
        <p:spPr>
          <a:xfrm>
            <a:off x="1852122" y="2103584"/>
            <a:ext cx="167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L2: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closer look 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238517-CAE7-ACC6-03F2-4BCDE3BBC522}"/>
              </a:ext>
            </a:extLst>
          </p:cNvPr>
          <p:cNvSpPr txBox="1"/>
          <p:nvPr/>
        </p:nvSpPr>
        <p:spPr>
          <a:xfrm>
            <a:off x="1819468" y="3651380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New words.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Pronunciation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D2DAC6-A2D7-B02D-F626-1567B9735185}"/>
              </a:ext>
            </a:extLst>
          </p:cNvPr>
          <p:cNvSpPr txBox="1"/>
          <p:nvPr/>
        </p:nvSpPr>
        <p:spPr>
          <a:xfrm>
            <a:off x="3545632" y="2516664"/>
            <a:ext cx="167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L3: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closer look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5EF4D1-8117-2CE4-02C2-2AFEB8DE5BA5}"/>
              </a:ext>
            </a:extLst>
          </p:cNvPr>
          <p:cNvSpPr txBox="1"/>
          <p:nvPr/>
        </p:nvSpPr>
        <p:spPr>
          <a:xfrm>
            <a:off x="3732245" y="4153278"/>
            <a:ext cx="188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Grammar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A4C104-5680-5FE2-1FBA-8ED1287363AB}"/>
              </a:ext>
            </a:extLst>
          </p:cNvPr>
          <p:cNvSpPr txBox="1"/>
          <p:nvPr/>
        </p:nvSpPr>
        <p:spPr>
          <a:xfrm>
            <a:off x="5134946" y="2884181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L4: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DED28B-C070-B663-B97B-F2504BDA842C}"/>
              </a:ext>
            </a:extLst>
          </p:cNvPr>
          <p:cNvSpPr txBox="1"/>
          <p:nvPr/>
        </p:nvSpPr>
        <p:spPr>
          <a:xfrm>
            <a:off x="5197145" y="4337944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5EB8DA-10CF-5788-9B16-C3243C1CF81A}"/>
              </a:ext>
            </a:extLst>
          </p:cNvPr>
          <p:cNvSpPr txBox="1"/>
          <p:nvPr/>
        </p:nvSpPr>
        <p:spPr>
          <a:xfrm>
            <a:off x="6887541" y="3345846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L5: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421058-2376-A18A-9A9E-1C9413A7012B}"/>
              </a:ext>
            </a:extLst>
          </p:cNvPr>
          <p:cNvSpPr txBox="1"/>
          <p:nvPr/>
        </p:nvSpPr>
        <p:spPr>
          <a:xfrm>
            <a:off x="7192348" y="4506468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Reading.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Speaking.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0DAB24-7253-2D68-4AF8-83C1E45F80D0}"/>
              </a:ext>
            </a:extLst>
          </p:cNvPr>
          <p:cNvSpPr txBox="1"/>
          <p:nvPr/>
        </p:nvSpPr>
        <p:spPr>
          <a:xfrm>
            <a:off x="8597379" y="3720674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L6: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C6BB7E-36A2-7F46-856E-5345D6C121BC}"/>
              </a:ext>
            </a:extLst>
          </p:cNvPr>
          <p:cNvSpPr txBox="1"/>
          <p:nvPr/>
        </p:nvSpPr>
        <p:spPr>
          <a:xfrm>
            <a:off x="8874969" y="4785394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Listening.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Writing.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FB60EC8-02A4-8A00-69F9-BCC250D78B0F}"/>
              </a:ext>
            </a:extLst>
          </p:cNvPr>
          <p:cNvSpPr txBox="1"/>
          <p:nvPr/>
        </p:nvSpPr>
        <p:spPr>
          <a:xfrm>
            <a:off x="10360875" y="4033481"/>
            <a:ext cx="1884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L7: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Looking back &amp; project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B013CC-B4E8-DD6B-C8CB-12704C30C0AC}"/>
              </a:ext>
            </a:extLst>
          </p:cNvPr>
          <p:cNvSpPr txBox="1"/>
          <p:nvPr/>
        </p:nvSpPr>
        <p:spPr>
          <a:xfrm>
            <a:off x="10360875" y="5035893"/>
            <a:ext cx="188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Review unit.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 a project.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E749BD3E-990B-F3D1-D1E0-4EFA6FE1C555}"/>
              </a:ext>
            </a:extLst>
          </p:cNvPr>
          <p:cNvSpPr/>
          <p:nvPr/>
        </p:nvSpPr>
        <p:spPr>
          <a:xfrm rot="10800000">
            <a:off x="10972800" y="6172431"/>
            <a:ext cx="1219200" cy="545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Wave 44">
            <a:extLst>
              <a:ext uri="{FF2B5EF4-FFF2-40B4-BE49-F238E27FC236}">
                <a16:creationId xmlns:a16="http://schemas.microsoft.com/office/drawing/2014/main" id="{1EE9D8B2-3806-7929-92F4-C7084D7A3488}"/>
              </a:ext>
            </a:extLst>
          </p:cNvPr>
          <p:cNvSpPr/>
          <p:nvPr/>
        </p:nvSpPr>
        <p:spPr>
          <a:xfrm>
            <a:off x="4774159" y="158122"/>
            <a:ext cx="4764832" cy="1814517"/>
          </a:xfrm>
          <a:prstGeom prst="wav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6F30EB-BA73-9744-BD50-B8ADA6F2D22B}"/>
              </a:ext>
            </a:extLst>
          </p:cNvPr>
          <p:cNvSpPr txBox="1"/>
          <p:nvPr/>
        </p:nvSpPr>
        <p:spPr>
          <a:xfrm>
            <a:off x="5557930" y="660989"/>
            <a:ext cx="31972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Lessons/ Unit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4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612350CE-599C-9D5A-18AF-4941D3816329}"/>
              </a:ext>
            </a:extLst>
          </p:cNvPr>
          <p:cNvSpPr/>
          <p:nvPr/>
        </p:nvSpPr>
        <p:spPr>
          <a:xfrm>
            <a:off x="1959429" y="1212979"/>
            <a:ext cx="8425542" cy="4786604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5799C-8C20-DE76-5573-C651CC7FC5F7}"/>
              </a:ext>
            </a:extLst>
          </p:cNvPr>
          <p:cNvSpPr txBox="1"/>
          <p:nvPr/>
        </p:nvSpPr>
        <p:spPr>
          <a:xfrm>
            <a:off x="4236098" y="601052"/>
            <a:ext cx="4170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9CF39E-0220-6AD4-58BD-D848B109D62E}"/>
              </a:ext>
            </a:extLst>
          </p:cNvPr>
          <p:cNvSpPr txBox="1"/>
          <p:nvPr/>
        </p:nvSpPr>
        <p:spPr>
          <a:xfrm>
            <a:off x="3180183" y="2398082"/>
            <a:ext cx="69062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1 -&gt; Unit 6.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on the mid – term test: Period 25.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 mid – term test: Period 26.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 first term test: Period 51.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test: Period 54.</a:t>
            </a:r>
          </a:p>
        </p:txBody>
      </p:sp>
    </p:spTree>
    <p:extLst>
      <p:ext uri="{BB962C8B-B14F-4D97-AF65-F5344CB8AC3E}">
        <p14:creationId xmlns:p14="http://schemas.microsoft.com/office/powerpoint/2010/main" val="104616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612350CE-599C-9D5A-18AF-4941D3816329}"/>
              </a:ext>
            </a:extLst>
          </p:cNvPr>
          <p:cNvSpPr/>
          <p:nvPr/>
        </p:nvSpPr>
        <p:spPr>
          <a:xfrm>
            <a:off x="1959429" y="1212979"/>
            <a:ext cx="8425542" cy="4786604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5799C-8C20-DE76-5573-C651CC7FC5F7}"/>
              </a:ext>
            </a:extLst>
          </p:cNvPr>
          <p:cNvSpPr txBox="1"/>
          <p:nvPr/>
        </p:nvSpPr>
        <p:spPr>
          <a:xfrm>
            <a:off x="4236098" y="601052"/>
            <a:ext cx="4170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9CF39E-0220-6AD4-58BD-D848B109D62E}"/>
              </a:ext>
            </a:extLst>
          </p:cNvPr>
          <p:cNvSpPr txBox="1"/>
          <p:nvPr/>
        </p:nvSpPr>
        <p:spPr>
          <a:xfrm>
            <a:off x="2862942" y="2052009"/>
            <a:ext cx="72047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7 -&gt; Unit 12.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on the mid – term test: Period 76, 77.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 mid – term test: Period 78.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mid – term test: Period 84.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on the second term test: Period 103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 second term test: Period 104.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test: Period 105.</a:t>
            </a:r>
          </a:p>
        </p:txBody>
      </p:sp>
    </p:spTree>
    <p:extLst>
      <p:ext uri="{BB962C8B-B14F-4D97-AF65-F5344CB8AC3E}">
        <p14:creationId xmlns:p14="http://schemas.microsoft.com/office/powerpoint/2010/main" val="358684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8ABCE-B64D-7DC2-0628-D40F3C040D28}"/>
              </a:ext>
            </a:extLst>
          </p:cNvPr>
          <p:cNvSpPr txBox="1"/>
          <p:nvPr/>
        </p:nvSpPr>
        <p:spPr>
          <a:xfrm>
            <a:off x="2425959" y="1754156"/>
            <a:ext cx="8742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How many lessons do you have in a unit?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A455F1-FBAE-5D65-EE15-B2B63FEF804B}"/>
              </a:ext>
            </a:extLst>
          </p:cNvPr>
          <p:cNvSpPr txBox="1"/>
          <p:nvPr/>
        </p:nvSpPr>
        <p:spPr>
          <a:xfrm>
            <a:off x="2425959" y="2653005"/>
            <a:ext cx="8742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Tell me 3 topics in the first term.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328A69-F198-B074-462F-2F84410CFD02}"/>
              </a:ext>
            </a:extLst>
          </p:cNvPr>
          <p:cNvSpPr txBox="1"/>
          <p:nvPr/>
        </p:nvSpPr>
        <p:spPr>
          <a:xfrm>
            <a:off x="2425959" y="3680736"/>
            <a:ext cx="8742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many tests do you do in a term?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2C7BF3-B4E0-D093-3A3C-C1946C1107EF}"/>
              </a:ext>
            </a:extLst>
          </p:cNvPr>
          <p:cNvSpPr txBox="1"/>
          <p:nvPr/>
        </p:nvSpPr>
        <p:spPr>
          <a:xfrm>
            <a:off x="2425959" y="4779620"/>
            <a:ext cx="97660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 kind of pens do you have to when you study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Ms.Nhat’s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class?</a:t>
            </a: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713C20F8-CAB1-3191-337A-88F795F4A72C}"/>
              </a:ext>
            </a:extLst>
          </p:cNvPr>
          <p:cNvSpPr/>
          <p:nvPr/>
        </p:nvSpPr>
        <p:spPr>
          <a:xfrm>
            <a:off x="1296955" y="1660850"/>
            <a:ext cx="597159" cy="584775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41DDB4B6-D7BA-B468-B30B-CF7292BFC70D}"/>
              </a:ext>
            </a:extLst>
          </p:cNvPr>
          <p:cNvSpPr/>
          <p:nvPr/>
        </p:nvSpPr>
        <p:spPr>
          <a:xfrm>
            <a:off x="1338943" y="3750906"/>
            <a:ext cx="597159" cy="584775"/>
          </a:xfrm>
          <a:prstGeom prst="cloud">
            <a:avLst/>
          </a:prstGeom>
          <a:solidFill>
            <a:srgbClr val="FF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>
            <a:extLst>
              <a:ext uri="{FF2B5EF4-FFF2-40B4-BE49-F238E27FC236}">
                <a16:creationId xmlns:a16="http://schemas.microsoft.com/office/drawing/2014/main" id="{3D34CC8C-1D7F-BA8C-7530-02460022A0D8}"/>
              </a:ext>
            </a:extLst>
          </p:cNvPr>
          <p:cNvSpPr/>
          <p:nvPr/>
        </p:nvSpPr>
        <p:spPr>
          <a:xfrm>
            <a:off x="1268962" y="4848807"/>
            <a:ext cx="737119" cy="74366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oon 14">
            <a:extLst>
              <a:ext uri="{FF2B5EF4-FFF2-40B4-BE49-F238E27FC236}">
                <a16:creationId xmlns:a16="http://schemas.microsoft.com/office/drawing/2014/main" id="{1D417DE0-1094-B003-04B6-5374136CDC66}"/>
              </a:ext>
            </a:extLst>
          </p:cNvPr>
          <p:cNvSpPr/>
          <p:nvPr/>
        </p:nvSpPr>
        <p:spPr>
          <a:xfrm>
            <a:off x="1338943" y="2755698"/>
            <a:ext cx="489857" cy="454089"/>
          </a:xfrm>
          <a:prstGeom prst="moon">
            <a:avLst>
              <a:gd name="adj" fmla="val 69048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931C71-E112-B942-8EDF-8B1FBA3A641A}"/>
              </a:ext>
            </a:extLst>
          </p:cNvPr>
          <p:cNvSpPr txBox="1"/>
          <p:nvPr/>
        </p:nvSpPr>
        <p:spPr>
          <a:xfrm>
            <a:off x="5131837" y="548073"/>
            <a:ext cx="3088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</a:p>
        </p:txBody>
      </p:sp>
      <p:pic>
        <p:nvPicPr>
          <p:cNvPr id="18" name="Picture 17" descr="A yellow smiley face&#10;&#10;Description automatically generated with low confidence">
            <a:extLst>
              <a:ext uri="{FF2B5EF4-FFF2-40B4-BE49-F238E27FC236}">
                <a16:creationId xmlns:a16="http://schemas.microsoft.com/office/drawing/2014/main" id="{4454798E-1F8D-45A4-0C57-B3B3BA572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64" y="104183"/>
            <a:ext cx="1793957" cy="179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5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ACA295E-95F8-6736-2DCB-0935C4F99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10" y="1135545"/>
            <a:ext cx="9173823" cy="458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9414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233A3E"/>
      </a:dk2>
      <a:lt2>
        <a:srgbClr val="E2E7E8"/>
      </a:lt2>
      <a:accent1>
        <a:srgbClr val="EB6E4E"/>
      </a:accent1>
      <a:accent2>
        <a:srgbClr val="EE6E89"/>
      </a:accent2>
      <a:accent3>
        <a:srgbClr val="D69529"/>
      </a:accent3>
      <a:accent4>
        <a:srgbClr val="35B794"/>
      </a:accent4>
      <a:accent5>
        <a:srgbClr val="2AB1C8"/>
      </a:accent5>
      <a:accent6>
        <a:srgbClr val="4E92EB"/>
      </a:accent6>
      <a:hlink>
        <a:srgbClr val="5B8B97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0926E8FE72EA42A9A9EA59DACB26C9" ma:contentTypeVersion="0" ma:contentTypeDescription="Create a new document." ma:contentTypeScope="" ma:versionID="34833ee347c5e3267cc5015acfdad8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e70ebbbe370524a37bd64d1fa07a0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733793-496F-469F-A125-D6C354E3D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568E36-6725-4AA9-8A66-B1FA93BBAC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DBF061-D11C-402E-AFE1-CC979068FB85}">
  <ds:schemaRefs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300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BrushVTI</vt:lpstr>
      <vt:lpstr> WELCOME TO MY CLASS!</vt:lpstr>
      <vt:lpstr>PowerPoint Presentation</vt:lpstr>
      <vt:lpstr>PowerPoint Presentation</vt:lpstr>
      <vt:lpstr>PERIOD 1: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CLASS!</dc:title>
  <dc:creator>Justin Nguyen</dc:creator>
  <cp:lastModifiedBy>Justin Nguyen</cp:lastModifiedBy>
  <cp:revision>2</cp:revision>
  <dcterms:created xsi:type="dcterms:W3CDTF">2022-09-04T03:33:18Z</dcterms:created>
  <dcterms:modified xsi:type="dcterms:W3CDTF">2022-09-04T08:12:49Z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0x0101001F0926E8FE72EA42A9A9EA59DACB26C9</vt:lpwstr>
  </property>
</Properties>
</file>